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48" r:id="rId2"/>
  </p:sldMasterIdLst>
  <p:notesMasterIdLst>
    <p:notesMasterId r:id="rId21"/>
  </p:notesMasterIdLst>
  <p:handoutMasterIdLst>
    <p:handoutMasterId r:id="rId22"/>
  </p:handoutMasterIdLst>
  <p:sldIdLst>
    <p:sldId id="256" r:id="rId3"/>
    <p:sldId id="260" r:id="rId4"/>
    <p:sldId id="292" r:id="rId5"/>
    <p:sldId id="275" r:id="rId6"/>
    <p:sldId id="293" r:id="rId7"/>
    <p:sldId id="271" r:id="rId8"/>
    <p:sldId id="277" r:id="rId9"/>
    <p:sldId id="289" r:id="rId10"/>
    <p:sldId id="284" r:id="rId11"/>
    <p:sldId id="280" r:id="rId12"/>
    <p:sldId id="285" r:id="rId13"/>
    <p:sldId id="286" r:id="rId14"/>
    <p:sldId id="281" r:id="rId15"/>
    <p:sldId id="290" r:id="rId16"/>
    <p:sldId id="287" r:id="rId17"/>
    <p:sldId id="291" r:id="rId18"/>
    <p:sldId id="288" r:id="rId19"/>
    <p:sldId id="258" r:id="rId20"/>
  </p:sldIdLst>
  <p:sldSz cx="10693400" cy="7561263"/>
  <p:notesSz cx="9144000" cy="6858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
          <p15:clr>
            <a:srgbClr val="A4A3A4"/>
          </p15:clr>
        </p15:guide>
        <p15:guide id="2" orient="horz" pos="4011">
          <p15:clr>
            <a:srgbClr val="A4A3A4"/>
          </p15:clr>
        </p15:guide>
        <p15:guide id="3" orient="horz" pos="949">
          <p15:clr>
            <a:srgbClr val="A4A3A4"/>
          </p15:clr>
        </p15:guide>
        <p15:guide id="4" pos="272">
          <p15:clr>
            <a:srgbClr val="A4A3A4"/>
          </p15:clr>
        </p15:guide>
        <p15:guide id="5" pos="6464">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8CDC"/>
    <a:srgbClr val="392B4A"/>
    <a:srgbClr val="151A25"/>
    <a:srgbClr val="727B9A"/>
    <a:srgbClr val="611A65"/>
    <a:srgbClr val="244898"/>
    <a:srgbClr val="234897"/>
    <a:srgbClr val="1C2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9964" autoAdjust="0"/>
  </p:normalViewPr>
  <p:slideViewPr>
    <p:cSldViewPr snapToGrid="0" snapToObjects="1">
      <p:cViewPr varScale="1">
        <p:scale>
          <a:sx n="60" d="100"/>
          <a:sy n="60" d="100"/>
        </p:scale>
        <p:origin x="1416" y="66"/>
      </p:cViewPr>
      <p:guideLst>
        <p:guide orient="horz" pos="272"/>
        <p:guide orient="horz" pos="4011"/>
        <p:guide orient="horz" pos="949"/>
        <p:guide pos="272"/>
        <p:guide pos="6464"/>
      </p:guideLst>
    </p:cSldViewPr>
  </p:slideViewPr>
  <p:notesTextViewPr>
    <p:cViewPr>
      <p:scale>
        <a:sx n="1" d="1"/>
        <a:sy n="1" d="1"/>
      </p:scale>
      <p:origin x="0" y="0"/>
    </p:cViewPr>
  </p:notesTextViewPr>
  <p:notesViewPr>
    <p:cSldViewPr snapToGrid="0" snapToObjects="1">
      <p:cViewPr varScale="1">
        <p:scale>
          <a:sx n="75" d="100"/>
          <a:sy n="75" d="100"/>
        </p:scale>
        <p:origin x="-1938" y="-84"/>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C2B6E3-E179-45EB-8FCA-35D4D82FE72C}" type="doc">
      <dgm:prSet loTypeId="urn:microsoft.com/office/officeart/2005/8/layout/chevron1" loCatId="process" qsTypeId="urn:microsoft.com/office/officeart/2005/8/quickstyle/simple1" qsCatId="simple" csTypeId="urn:microsoft.com/office/officeart/2005/8/colors/colorful3" csCatId="colorful" phldr="1"/>
      <dgm:spPr/>
      <dgm:t>
        <a:bodyPr/>
        <a:lstStyle/>
        <a:p>
          <a:endParaRPr lang="en-US"/>
        </a:p>
      </dgm:t>
    </dgm:pt>
    <dgm:pt modelId="{84F2020B-9F58-4688-9D08-C8AA0CE3E59C}">
      <dgm:prSet phldrT="[Text]"/>
      <dgm:spPr/>
      <dgm:t>
        <a:bodyPr/>
        <a:lstStyle/>
        <a:p>
          <a:r>
            <a:rPr lang="en-US" dirty="0" smtClean="0"/>
            <a:t>2020</a:t>
          </a:r>
          <a:endParaRPr lang="en-US" dirty="0"/>
        </a:p>
      </dgm:t>
    </dgm:pt>
    <dgm:pt modelId="{CCB0AB51-80FC-4FBE-A738-9E786D41C4B7}" type="parTrans" cxnId="{906C16E0-AC0F-4480-9817-08E5E8D3AC3B}">
      <dgm:prSet/>
      <dgm:spPr/>
      <dgm:t>
        <a:bodyPr/>
        <a:lstStyle/>
        <a:p>
          <a:endParaRPr lang="en-US"/>
        </a:p>
      </dgm:t>
    </dgm:pt>
    <dgm:pt modelId="{FC9BBA14-EA60-494A-A9EB-ED0DB60E42AA}" type="sibTrans" cxnId="{906C16E0-AC0F-4480-9817-08E5E8D3AC3B}">
      <dgm:prSet/>
      <dgm:spPr/>
      <dgm:t>
        <a:bodyPr/>
        <a:lstStyle/>
        <a:p>
          <a:endParaRPr lang="en-US"/>
        </a:p>
      </dgm:t>
    </dgm:pt>
    <dgm:pt modelId="{EA0CC864-4AF0-4554-8F5F-7CFE350B3CC2}">
      <dgm:prSet phldrT="[Text]"/>
      <dgm:spPr/>
      <dgm:t>
        <a:bodyPr/>
        <a:lstStyle/>
        <a:p>
          <a:r>
            <a:rPr lang="en-US" dirty="0" smtClean="0"/>
            <a:t>2021</a:t>
          </a:r>
          <a:endParaRPr lang="en-US" dirty="0"/>
        </a:p>
      </dgm:t>
    </dgm:pt>
    <dgm:pt modelId="{71F89450-DFA5-4693-8948-EAD3598636EE}" type="parTrans" cxnId="{27ED01DB-F9EF-48E8-8528-C8253DB59950}">
      <dgm:prSet/>
      <dgm:spPr/>
      <dgm:t>
        <a:bodyPr/>
        <a:lstStyle/>
        <a:p>
          <a:endParaRPr lang="en-US"/>
        </a:p>
      </dgm:t>
    </dgm:pt>
    <dgm:pt modelId="{9D38CB5C-95C7-4695-B5EB-8A89E021DDF2}" type="sibTrans" cxnId="{27ED01DB-F9EF-48E8-8528-C8253DB59950}">
      <dgm:prSet/>
      <dgm:spPr/>
      <dgm:t>
        <a:bodyPr/>
        <a:lstStyle/>
        <a:p>
          <a:endParaRPr lang="en-US"/>
        </a:p>
      </dgm:t>
    </dgm:pt>
    <dgm:pt modelId="{AA7ED9D2-BDD6-4F1B-86A2-BF2539A8F2D2}">
      <dgm:prSet/>
      <dgm:spPr/>
      <dgm:t>
        <a:bodyPr/>
        <a:lstStyle/>
        <a:p>
          <a:r>
            <a:rPr lang="en-US" dirty="0" smtClean="0"/>
            <a:t>2019</a:t>
          </a:r>
          <a:endParaRPr lang="en-US" dirty="0"/>
        </a:p>
      </dgm:t>
    </dgm:pt>
    <dgm:pt modelId="{8F4FD9F5-DE7D-4D86-B27C-F46AE558AC2E}" type="parTrans" cxnId="{B35FF011-AC81-42F0-B790-E5B48DF78707}">
      <dgm:prSet/>
      <dgm:spPr/>
      <dgm:t>
        <a:bodyPr/>
        <a:lstStyle/>
        <a:p>
          <a:endParaRPr lang="en-US"/>
        </a:p>
      </dgm:t>
    </dgm:pt>
    <dgm:pt modelId="{00532305-F5F1-4A9B-B330-A5CA37319FA3}" type="sibTrans" cxnId="{B35FF011-AC81-42F0-B790-E5B48DF78707}">
      <dgm:prSet/>
      <dgm:spPr/>
      <dgm:t>
        <a:bodyPr/>
        <a:lstStyle/>
        <a:p>
          <a:endParaRPr lang="en-US"/>
        </a:p>
      </dgm:t>
    </dgm:pt>
    <dgm:pt modelId="{0C9FE1FC-42A4-4191-87A2-98E7760A03E7}">
      <dgm:prSet/>
      <dgm:spPr/>
      <dgm:t>
        <a:bodyPr/>
        <a:lstStyle/>
        <a:p>
          <a:r>
            <a:rPr lang="en-US" dirty="0" smtClean="0"/>
            <a:t>2018</a:t>
          </a:r>
          <a:endParaRPr lang="en-US" dirty="0"/>
        </a:p>
      </dgm:t>
    </dgm:pt>
    <dgm:pt modelId="{EF183DA9-3AB9-45AF-B11A-0E5F72AFFEDE}" type="parTrans" cxnId="{922AFA1C-E489-4B08-9BFF-1A49F8B5555D}">
      <dgm:prSet/>
      <dgm:spPr/>
      <dgm:t>
        <a:bodyPr/>
        <a:lstStyle/>
        <a:p>
          <a:endParaRPr lang="en-US"/>
        </a:p>
      </dgm:t>
    </dgm:pt>
    <dgm:pt modelId="{F8D4A5F8-492B-4D88-8879-A90FF862F227}" type="sibTrans" cxnId="{922AFA1C-E489-4B08-9BFF-1A49F8B5555D}">
      <dgm:prSet/>
      <dgm:spPr/>
      <dgm:t>
        <a:bodyPr/>
        <a:lstStyle/>
        <a:p>
          <a:endParaRPr lang="en-US"/>
        </a:p>
      </dgm:t>
    </dgm:pt>
    <dgm:pt modelId="{AC5792DA-BEA3-4FF8-8D9A-E9950B42DF4A}">
      <dgm:prSet/>
      <dgm:spPr/>
      <dgm:t>
        <a:bodyPr/>
        <a:lstStyle/>
        <a:p>
          <a:r>
            <a:rPr lang="en-US" dirty="0" smtClean="0"/>
            <a:t>2017</a:t>
          </a:r>
          <a:endParaRPr lang="en-US" dirty="0"/>
        </a:p>
      </dgm:t>
    </dgm:pt>
    <dgm:pt modelId="{0B021094-719F-424D-9809-EC3D5FEACE8E}" type="parTrans" cxnId="{7FD192EA-DADF-44CE-BC24-3CFE09B0F4C0}">
      <dgm:prSet/>
      <dgm:spPr/>
      <dgm:t>
        <a:bodyPr/>
        <a:lstStyle/>
        <a:p>
          <a:endParaRPr lang="en-US"/>
        </a:p>
      </dgm:t>
    </dgm:pt>
    <dgm:pt modelId="{7FB9CD74-41A5-4C4E-A20E-FCD9063E3712}" type="sibTrans" cxnId="{7FD192EA-DADF-44CE-BC24-3CFE09B0F4C0}">
      <dgm:prSet/>
      <dgm:spPr/>
      <dgm:t>
        <a:bodyPr/>
        <a:lstStyle/>
        <a:p>
          <a:endParaRPr lang="en-US"/>
        </a:p>
      </dgm:t>
    </dgm:pt>
    <dgm:pt modelId="{CE6DDC7C-42FF-43BF-9522-11D3A6980935}">
      <dgm:prSet/>
      <dgm:spPr/>
      <dgm:t>
        <a:bodyPr/>
        <a:lstStyle/>
        <a:p>
          <a:r>
            <a:rPr lang="en-US" dirty="0" smtClean="0"/>
            <a:t>2016</a:t>
          </a:r>
          <a:endParaRPr lang="en-US" dirty="0"/>
        </a:p>
      </dgm:t>
    </dgm:pt>
    <dgm:pt modelId="{A6A53D1B-10C1-4F00-9644-8B082E60BADB}" type="parTrans" cxnId="{930F587E-17C3-4527-9E87-09340C60515F}">
      <dgm:prSet/>
      <dgm:spPr/>
      <dgm:t>
        <a:bodyPr/>
        <a:lstStyle/>
        <a:p>
          <a:endParaRPr lang="en-US"/>
        </a:p>
      </dgm:t>
    </dgm:pt>
    <dgm:pt modelId="{790C5C40-A03E-45C4-B13E-D7F7E52C84D6}" type="sibTrans" cxnId="{930F587E-17C3-4527-9E87-09340C60515F}">
      <dgm:prSet/>
      <dgm:spPr/>
      <dgm:t>
        <a:bodyPr/>
        <a:lstStyle/>
        <a:p>
          <a:endParaRPr lang="en-US"/>
        </a:p>
      </dgm:t>
    </dgm:pt>
    <dgm:pt modelId="{DFECAE29-69EC-4687-A28A-F60323363351}">
      <dgm:prSet/>
      <dgm:spPr/>
      <dgm:t>
        <a:bodyPr/>
        <a:lstStyle/>
        <a:p>
          <a:r>
            <a:rPr lang="en-US" dirty="0" smtClean="0"/>
            <a:t>2015</a:t>
          </a:r>
          <a:endParaRPr lang="en-US" dirty="0"/>
        </a:p>
      </dgm:t>
    </dgm:pt>
    <dgm:pt modelId="{29381EAF-228D-4F47-AAD4-777745578375}" type="parTrans" cxnId="{B1071B86-C125-4223-831F-41FB45022A5D}">
      <dgm:prSet/>
      <dgm:spPr/>
      <dgm:t>
        <a:bodyPr/>
        <a:lstStyle/>
        <a:p>
          <a:endParaRPr lang="en-US"/>
        </a:p>
      </dgm:t>
    </dgm:pt>
    <dgm:pt modelId="{1363C268-7236-4854-AA5A-BF94EEE19D2A}" type="sibTrans" cxnId="{B1071B86-C125-4223-831F-41FB45022A5D}">
      <dgm:prSet/>
      <dgm:spPr/>
      <dgm:t>
        <a:bodyPr/>
        <a:lstStyle/>
        <a:p>
          <a:endParaRPr lang="en-US"/>
        </a:p>
      </dgm:t>
    </dgm:pt>
    <dgm:pt modelId="{FF1FCF4D-3D0D-43D8-820B-D179E2CFEC97}" type="pres">
      <dgm:prSet presAssocID="{1AC2B6E3-E179-45EB-8FCA-35D4D82FE72C}" presName="Name0" presStyleCnt="0">
        <dgm:presLayoutVars>
          <dgm:dir/>
          <dgm:animLvl val="lvl"/>
          <dgm:resizeHandles val="exact"/>
        </dgm:presLayoutVars>
      </dgm:prSet>
      <dgm:spPr/>
      <dgm:t>
        <a:bodyPr/>
        <a:lstStyle/>
        <a:p>
          <a:endParaRPr lang="en-US"/>
        </a:p>
      </dgm:t>
    </dgm:pt>
    <dgm:pt modelId="{261D0B7E-DED3-471F-BC15-0D5A25143EED}" type="pres">
      <dgm:prSet presAssocID="{DFECAE29-69EC-4687-A28A-F60323363351}" presName="parTxOnly" presStyleLbl="node1" presStyleIdx="0" presStyleCnt="7" custLinFactX="3176" custLinFactY="-145606" custLinFactNeighborX="100000" custLinFactNeighborY="-200000">
        <dgm:presLayoutVars>
          <dgm:chMax val="0"/>
          <dgm:chPref val="0"/>
          <dgm:bulletEnabled val="1"/>
        </dgm:presLayoutVars>
      </dgm:prSet>
      <dgm:spPr/>
      <dgm:t>
        <a:bodyPr/>
        <a:lstStyle/>
        <a:p>
          <a:endParaRPr lang="en-US"/>
        </a:p>
      </dgm:t>
    </dgm:pt>
    <dgm:pt modelId="{80DD1F9C-9B25-4557-A2F2-63B98985B963}" type="pres">
      <dgm:prSet presAssocID="{1363C268-7236-4854-AA5A-BF94EEE19D2A}" presName="parTxOnlySpace" presStyleCnt="0"/>
      <dgm:spPr/>
      <dgm:t>
        <a:bodyPr/>
        <a:lstStyle/>
        <a:p>
          <a:endParaRPr lang="en-US"/>
        </a:p>
      </dgm:t>
    </dgm:pt>
    <dgm:pt modelId="{18F07FF6-6F42-44CC-8E20-949D9CF92DB4}" type="pres">
      <dgm:prSet presAssocID="{CE6DDC7C-42FF-43BF-9522-11D3A6980935}" presName="parTxOnly" presStyleLbl="node1" presStyleIdx="1" presStyleCnt="7" custLinFactX="1228" custLinFactY="-145606" custLinFactNeighborX="100000" custLinFactNeighborY="-200000">
        <dgm:presLayoutVars>
          <dgm:chMax val="0"/>
          <dgm:chPref val="0"/>
          <dgm:bulletEnabled val="1"/>
        </dgm:presLayoutVars>
      </dgm:prSet>
      <dgm:spPr/>
      <dgm:t>
        <a:bodyPr/>
        <a:lstStyle/>
        <a:p>
          <a:endParaRPr lang="en-US"/>
        </a:p>
      </dgm:t>
    </dgm:pt>
    <dgm:pt modelId="{C594D995-0094-48DF-937D-4FCA92320542}" type="pres">
      <dgm:prSet presAssocID="{790C5C40-A03E-45C4-B13E-D7F7E52C84D6}" presName="parTxOnlySpace" presStyleCnt="0"/>
      <dgm:spPr/>
      <dgm:t>
        <a:bodyPr/>
        <a:lstStyle/>
        <a:p>
          <a:endParaRPr lang="en-US"/>
        </a:p>
      </dgm:t>
    </dgm:pt>
    <dgm:pt modelId="{D59CACF1-65A8-41B9-83E3-57A99F83B30A}" type="pres">
      <dgm:prSet presAssocID="{AC5792DA-BEA3-4FF8-8D9A-E9950B42DF4A}" presName="parTxOnly" presStyleLbl="node1" presStyleIdx="2" presStyleCnt="7" custLinFactX="1228" custLinFactY="-145606" custLinFactNeighborX="100000" custLinFactNeighborY="-200000">
        <dgm:presLayoutVars>
          <dgm:chMax val="0"/>
          <dgm:chPref val="0"/>
          <dgm:bulletEnabled val="1"/>
        </dgm:presLayoutVars>
      </dgm:prSet>
      <dgm:spPr/>
      <dgm:t>
        <a:bodyPr/>
        <a:lstStyle/>
        <a:p>
          <a:endParaRPr lang="en-US"/>
        </a:p>
      </dgm:t>
    </dgm:pt>
    <dgm:pt modelId="{0AD5DEA3-87C2-4C4A-A3C2-0EA53C6D7ABB}" type="pres">
      <dgm:prSet presAssocID="{7FB9CD74-41A5-4C4E-A20E-FCD9063E3712}" presName="parTxOnlySpace" presStyleCnt="0"/>
      <dgm:spPr/>
      <dgm:t>
        <a:bodyPr/>
        <a:lstStyle/>
        <a:p>
          <a:endParaRPr lang="en-US"/>
        </a:p>
      </dgm:t>
    </dgm:pt>
    <dgm:pt modelId="{4073D13D-E52F-469A-ABAF-00DEBCB48574}" type="pres">
      <dgm:prSet presAssocID="{0C9FE1FC-42A4-4191-87A2-98E7760A03E7}" presName="parTxOnly" presStyleLbl="node1" presStyleIdx="3" presStyleCnt="7" custLinFactX="1228" custLinFactY="-145606" custLinFactNeighborX="100000" custLinFactNeighborY="-200000">
        <dgm:presLayoutVars>
          <dgm:chMax val="0"/>
          <dgm:chPref val="0"/>
          <dgm:bulletEnabled val="1"/>
        </dgm:presLayoutVars>
      </dgm:prSet>
      <dgm:spPr/>
      <dgm:t>
        <a:bodyPr/>
        <a:lstStyle/>
        <a:p>
          <a:endParaRPr lang="en-US"/>
        </a:p>
      </dgm:t>
    </dgm:pt>
    <dgm:pt modelId="{46984CBC-A755-4166-9AA2-DF513A797C18}" type="pres">
      <dgm:prSet presAssocID="{F8D4A5F8-492B-4D88-8879-A90FF862F227}" presName="parTxOnlySpace" presStyleCnt="0"/>
      <dgm:spPr/>
      <dgm:t>
        <a:bodyPr/>
        <a:lstStyle/>
        <a:p>
          <a:endParaRPr lang="en-US"/>
        </a:p>
      </dgm:t>
    </dgm:pt>
    <dgm:pt modelId="{78F48E8F-82BC-46BB-A74A-1EECDA7A8248}" type="pres">
      <dgm:prSet presAssocID="{AA7ED9D2-BDD6-4F1B-86A2-BF2539A8F2D2}" presName="parTxOnly" presStyleLbl="node1" presStyleIdx="4" presStyleCnt="7" custLinFactY="-145606" custLinFactNeighborX="94300" custLinFactNeighborY="-200000">
        <dgm:presLayoutVars>
          <dgm:chMax val="0"/>
          <dgm:chPref val="0"/>
          <dgm:bulletEnabled val="1"/>
        </dgm:presLayoutVars>
      </dgm:prSet>
      <dgm:spPr/>
      <dgm:t>
        <a:bodyPr/>
        <a:lstStyle/>
        <a:p>
          <a:endParaRPr lang="en-US"/>
        </a:p>
      </dgm:t>
    </dgm:pt>
    <dgm:pt modelId="{3F6E7F4C-7FCD-4369-9588-D2384547B927}" type="pres">
      <dgm:prSet presAssocID="{00532305-F5F1-4A9B-B330-A5CA37319FA3}" presName="parTxOnlySpace" presStyleCnt="0"/>
      <dgm:spPr/>
      <dgm:t>
        <a:bodyPr/>
        <a:lstStyle/>
        <a:p>
          <a:endParaRPr lang="en-US"/>
        </a:p>
      </dgm:t>
    </dgm:pt>
    <dgm:pt modelId="{61182C8A-DEF1-4FD4-9B27-1BAFEBD4CC52}" type="pres">
      <dgm:prSet presAssocID="{84F2020B-9F58-4688-9D08-C8AA0CE3E59C}" presName="parTxOnly" presStyleLbl="node1" presStyleIdx="5" presStyleCnt="7" custLinFactY="-200000" custLinFactNeighborX="49818" custLinFactNeighborY="-210666">
        <dgm:presLayoutVars>
          <dgm:chMax val="0"/>
          <dgm:chPref val="0"/>
          <dgm:bulletEnabled val="1"/>
        </dgm:presLayoutVars>
      </dgm:prSet>
      <dgm:spPr/>
      <dgm:t>
        <a:bodyPr/>
        <a:lstStyle/>
        <a:p>
          <a:endParaRPr lang="en-US"/>
        </a:p>
      </dgm:t>
    </dgm:pt>
    <dgm:pt modelId="{03B06B84-FE5E-4E2B-9485-9B7BB1F49A20}" type="pres">
      <dgm:prSet presAssocID="{FC9BBA14-EA60-494A-A9EB-ED0DB60E42AA}" presName="parTxOnlySpace" presStyleCnt="0"/>
      <dgm:spPr/>
      <dgm:t>
        <a:bodyPr/>
        <a:lstStyle/>
        <a:p>
          <a:endParaRPr lang="en-US"/>
        </a:p>
      </dgm:t>
    </dgm:pt>
    <dgm:pt modelId="{FB2F0F85-ED29-45C7-973F-201242C76A20}" type="pres">
      <dgm:prSet presAssocID="{EA0CC864-4AF0-4554-8F5F-7CFE350B3CC2}" presName="parTxOnly" presStyleLbl="node1" presStyleIdx="6" presStyleCnt="7" custLinFactY="-160666" custLinFactNeighborX="45104" custLinFactNeighborY="-200000">
        <dgm:presLayoutVars>
          <dgm:chMax val="0"/>
          <dgm:chPref val="0"/>
          <dgm:bulletEnabled val="1"/>
        </dgm:presLayoutVars>
      </dgm:prSet>
      <dgm:spPr/>
      <dgm:t>
        <a:bodyPr/>
        <a:lstStyle/>
        <a:p>
          <a:endParaRPr lang="en-US"/>
        </a:p>
      </dgm:t>
    </dgm:pt>
  </dgm:ptLst>
  <dgm:cxnLst>
    <dgm:cxn modelId="{A3326ED1-774A-42BA-BC11-59210EEF8C40}" type="presOf" srcId="{CE6DDC7C-42FF-43BF-9522-11D3A6980935}" destId="{18F07FF6-6F42-44CC-8E20-949D9CF92DB4}" srcOrd="0" destOrd="0" presId="urn:microsoft.com/office/officeart/2005/8/layout/chevron1"/>
    <dgm:cxn modelId="{AF9282E2-5E88-43DE-9741-48BB774D5453}" type="presOf" srcId="{1AC2B6E3-E179-45EB-8FCA-35D4D82FE72C}" destId="{FF1FCF4D-3D0D-43D8-820B-D179E2CFEC97}" srcOrd="0" destOrd="0" presId="urn:microsoft.com/office/officeart/2005/8/layout/chevron1"/>
    <dgm:cxn modelId="{EF341123-A817-4585-B15A-2022D97B8ED9}" type="presOf" srcId="{AA7ED9D2-BDD6-4F1B-86A2-BF2539A8F2D2}" destId="{78F48E8F-82BC-46BB-A74A-1EECDA7A8248}" srcOrd="0" destOrd="0" presId="urn:microsoft.com/office/officeart/2005/8/layout/chevron1"/>
    <dgm:cxn modelId="{906C16E0-AC0F-4480-9817-08E5E8D3AC3B}" srcId="{1AC2B6E3-E179-45EB-8FCA-35D4D82FE72C}" destId="{84F2020B-9F58-4688-9D08-C8AA0CE3E59C}" srcOrd="5" destOrd="0" parTransId="{CCB0AB51-80FC-4FBE-A738-9E786D41C4B7}" sibTransId="{FC9BBA14-EA60-494A-A9EB-ED0DB60E42AA}"/>
    <dgm:cxn modelId="{7FD192EA-DADF-44CE-BC24-3CFE09B0F4C0}" srcId="{1AC2B6E3-E179-45EB-8FCA-35D4D82FE72C}" destId="{AC5792DA-BEA3-4FF8-8D9A-E9950B42DF4A}" srcOrd="2" destOrd="0" parTransId="{0B021094-719F-424D-9809-EC3D5FEACE8E}" sibTransId="{7FB9CD74-41A5-4C4E-A20E-FCD9063E3712}"/>
    <dgm:cxn modelId="{FF9DC08B-59CE-41B3-A013-9A357D7245B0}" type="presOf" srcId="{0C9FE1FC-42A4-4191-87A2-98E7760A03E7}" destId="{4073D13D-E52F-469A-ABAF-00DEBCB48574}" srcOrd="0" destOrd="0" presId="urn:microsoft.com/office/officeart/2005/8/layout/chevron1"/>
    <dgm:cxn modelId="{B1071B86-C125-4223-831F-41FB45022A5D}" srcId="{1AC2B6E3-E179-45EB-8FCA-35D4D82FE72C}" destId="{DFECAE29-69EC-4687-A28A-F60323363351}" srcOrd="0" destOrd="0" parTransId="{29381EAF-228D-4F47-AAD4-777745578375}" sibTransId="{1363C268-7236-4854-AA5A-BF94EEE19D2A}"/>
    <dgm:cxn modelId="{883B43C7-618D-4404-A001-951C004A2563}" type="presOf" srcId="{DFECAE29-69EC-4687-A28A-F60323363351}" destId="{261D0B7E-DED3-471F-BC15-0D5A25143EED}" srcOrd="0" destOrd="0" presId="urn:microsoft.com/office/officeart/2005/8/layout/chevron1"/>
    <dgm:cxn modelId="{B35FF011-AC81-42F0-B790-E5B48DF78707}" srcId="{1AC2B6E3-E179-45EB-8FCA-35D4D82FE72C}" destId="{AA7ED9D2-BDD6-4F1B-86A2-BF2539A8F2D2}" srcOrd="4" destOrd="0" parTransId="{8F4FD9F5-DE7D-4D86-B27C-F46AE558AC2E}" sibTransId="{00532305-F5F1-4A9B-B330-A5CA37319FA3}"/>
    <dgm:cxn modelId="{922AFA1C-E489-4B08-9BFF-1A49F8B5555D}" srcId="{1AC2B6E3-E179-45EB-8FCA-35D4D82FE72C}" destId="{0C9FE1FC-42A4-4191-87A2-98E7760A03E7}" srcOrd="3" destOrd="0" parTransId="{EF183DA9-3AB9-45AF-B11A-0E5F72AFFEDE}" sibTransId="{F8D4A5F8-492B-4D88-8879-A90FF862F227}"/>
    <dgm:cxn modelId="{F3689561-3F46-4E3D-A108-9065A18D22CD}" type="presOf" srcId="{EA0CC864-4AF0-4554-8F5F-7CFE350B3CC2}" destId="{FB2F0F85-ED29-45C7-973F-201242C76A20}" srcOrd="0" destOrd="0" presId="urn:microsoft.com/office/officeart/2005/8/layout/chevron1"/>
    <dgm:cxn modelId="{27ED01DB-F9EF-48E8-8528-C8253DB59950}" srcId="{1AC2B6E3-E179-45EB-8FCA-35D4D82FE72C}" destId="{EA0CC864-4AF0-4554-8F5F-7CFE350B3CC2}" srcOrd="6" destOrd="0" parTransId="{71F89450-DFA5-4693-8948-EAD3598636EE}" sibTransId="{9D38CB5C-95C7-4695-B5EB-8A89E021DDF2}"/>
    <dgm:cxn modelId="{930F587E-17C3-4527-9E87-09340C60515F}" srcId="{1AC2B6E3-E179-45EB-8FCA-35D4D82FE72C}" destId="{CE6DDC7C-42FF-43BF-9522-11D3A6980935}" srcOrd="1" destOrd="0" parTransId="{A6A53D1B-10C1-4F00-9644-8B082E60BADB}" sibTransId="{790C5C40-A03E-45C4-B13E-D7F7E52C84D6}"/>
    <dgm:cxn modelId="{2E93B9E8-E371-444F-A949-D74ACE6224E7}" type="presOf" srcId="{AC5792DA-BEA3-4FF8-8D9A-E9950B42DF4A}" destId="{D59CACF1-65A8-41B9-83E3-57A99F83B30A}" srcOrd="0" destOrd="0" presId="urn:microsoft.com/office/officeart/2005/8/layout/chevron1"/>
    <dgm:cxn modelId="{47C4A36C-ACB7-4EBB-BE87-149BAA8B2B36}" type="presOf" srcId="{84F2020B-9F58-4688-9D08-C8AA0CE3E59C}" destId="{61182C8A-DEF1-4FD4-9B27-1BAFEBD4CC52}" srcOrd="0" destOrd="0" presId="urn:microsoft.com/office/officeart/2005/8/layout/chevron1"/>
    <dgm:cxn modelId="{8DEBE1D2-D48B-46B1-A503-6677CF5A6CD2}" type="presParOf" srcId="{FF1FCF4D-3D0D-43D8-820B-D179E2CFEC97}" destId="{261D0B7E-DED3-471F-BC15-0D5A25143EED}" srcOrd="0" destOrd="0" presId="urn:microsoft.com/office/officeart/2005/8/layout/chevron1"/>
    <dgm:cxn modelId="{C3E655A8-908B-423F-8D90-1BE8735F6DE2}" type="presParOf" srcId="{FF1FCF4D-3D0D-43D8-820B-D179E2CFEC97}" destId="{80DD1F9C-9B25-4557-A2F2-63B98985B963}" srcOrd="1" destOrd="0" presId="urn:microsoft.com/office/officeart/2005/8/layout/chevron1"/>
    <dgm:cxn modelId="{808AD570-B763-473C-95B3-5D47FB7AD901}" type="presParOf" srcId="{FF1FCF4D-3D0D-43D8-820B-D179E2CFEC97}" destId="{18F07FF6-6F42-44CC-8E20-949D9CF92DB4}" srcOrd="2" destOrd="0" presId="urn:microsoft.com/office/officeart/2005/8/layout/chevron1"/>
    <dgm:cxn modelId="{D0851490-64B0-4373-A8A3-933AE32A28ED}" type="presParOf" srcId="{FF1FCF4D-3D0D-43D8-820B-D179E2CFEC97}" destId="{C594D995-0094-48DF-937D-4FCA92320542}" srcOrd="3" destOrd="0" presId="urn:microsoft.com/office/officeart/2005/8/layout/chevron1"/>
    <dgm:cxn modelId="{AED8CC26-BE5C-4BAC-A0B5-1E0FB64518A2}" type="presParOf" srcId="{FF1FCF4D-3D0D-43D8-820B-D179E2CFEC97}" destId="{D59CACF1-65A8-41B9-83E3-57A99F83B30A}" srcOrd="4" destOrd="0" presId="urn:microsoft.com/office/officeart/2005/8/layout/chevron1"/>
    <dgm:cxn modelId="{4185DA69-7447-4D28-A3FD-85925BAB7DFE}" type="presParOf" srcId="{FF1FCF4D-3D0D-43D8-820B-D179E2CFEC97}" destId="{0AD5DEA3-87C2-4C4A-A3C2-0EA53C6D7ABB}" srcOrd="5" destOrd="0" presId="urn:microsoft.com/office/officeart/2005/8/layout/chevron1"/>
    <dgm:cxn modelId="{83D751C4-C9F6-4E52-A715-1E94E3AABC87}" type="presParOf" srcId="{FF1FCF4D-3D0D-43D8-820B-D179E2CFEC97}" destId="{4073D13D-E52F-469A-ABAF-00DEBCB48574}" srcOrd="6" destOrd="0" presId="urn:microsoft.com/office/officeart/2005/8/layout/chevron1"/>
    <dgm:cxn modelId="{F3318816-90C3-4C40-AB68-553DFF8ED3BD}" type="presParOf" srcId="{FF1FCF4D-3D0D-43D8-820B-D179E2CFEC97}" destId="{46984CBC-A755-4166-9AA2-DF513A797C18}" srcOrd="7" destOrd="0" presId="urn:microsoft.com/office/officeart/2005/8/layout/chevron1"/>
    <dgm:cxn modelId="{CDBFA408-110F-4B96-B4DC-F79967A3166B}" type="presParOf" srcId="{FF1FCF4D-3D0D-43D8-820B-D179E2CFEC97}" destId="{78F48E8F-82BC-46BB-A74A-1EECDA7A8248}" srcOrd="8" destOrd="0" presId="urn:microsoft.com/office/officeart/2005/8/layout/chevron1"/>
    <dgm:cxn modelId="{83316093-1597-462F-9C96-B1EF25226BE3}" type="presParOf" srcId="{FF1FCF4D-3D0D-43D8-820B-D179E2CFEC97}" destId="{3F6E7F4C-7FCD-4369-9588-D2384547B927}" srcOrd="9" destOrd="0" presId="urn:microsoft.com/office/officeart/2005/8/layout/chevron1"/>
    <dgm:cxn modelId="{603871C9-F6BB-4382-915B-7F8476CCBE3A}" type="presParOf" srcId="{FF1FCF4D-3D0D-43D8-820B-D179E2CFEC97}" destId="{61182C8A-DEF1-4FD4-9B27-1BAFEBD4CC52}" srcOrd="10" destOrd="0" presId="urn:microsoft.com/office/officeart/2005/8/layout/chevron1"/>
    <dgm:cxn modelId="{099A0688-5F6D-4462-8871-72E7AD32CF7F}" type="presParOf" srcId="{FF1FCF4D-3D0D-43D8-820B-D179E2CFEC97}" destId="{03B06B84-FE5E-4E2B-9485-9B7BB1F49A20}" srcOrd="11" destOrd="0" presId="urn:microsoft.com/office/officeart/2005/8/layout/chevron1"/>
    <dgm:cxn modelId="{13F96346-DE59-46A6-8B87-2D423DDEBDB3}" type="presParOf" srcId="{FF1FCF4D-3D0D-43D8-820B-D179E2CFEC97}" destId="{FB2F0F85-ED29-45C7-973F-201242C76A20}"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A5E12077-B1B3-4640-AD18-D271728C2932}">
      <dgm:prSet phldrT="[Text]" custT="1"/>
      <dgm:spPr/>
      <dgm:t>
        <a:bodyPr/>
        <a:lstStyle/>
        <a:p>
          <a:pPr algn="ctr"/>
          <a:r>
            <a:rPr lang="en-US" sz="1600" b="0" dirty="0" smtClean="0"/>
            <a:t>T044 - CM Settlement Costs Levy Revision</a:t>
          </a:r>
          <a:endParaRPr lang="en-US" sz="1600" b="0"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FC3283AA-F4D8-43BD-BBDB-3FFD55422119}">
      <dgm:prSet custT="1"/>
      <dgm:spPr/>
      <dgm:t>
        <a:bodyPr/>
        <a:lstStyle/>
        <a:p>
          <a:pPr algn="ctr"/>
          <a:r>
            <a:rPr lang="en-US" sz="1600" dirty="0" smtClean="0"/>
            <a:t>T045</a:t>
          </a:r>
          <a:r>
            <a:rPr lang="en-GB" sz="1600" dirty="0" smtClean="0"/>
            <a:t>- CM Settlement Costs Levy Monthly</a:t>
          </a:r>
          <a:endParaRPr lang="en-US" sz="1600" dirty="0"/>
        </a:p>
      </dgm:t>
    </dgm:pt>
    <dgm:pt modelId="{ABC7622E-89D3-41A8-B734-9F579B4B69D5}" type="parTrans" cxnId="{2419E0E3-67C5-4B5A-99C6-86BA1EEE4640}">
      <dgm:prSet/>
      <dgm:spPr/>
      <dgm:t>
        <a:bodyPr/>
        <a:lstStyle/>
        <a:p>
          <a:endParaRPr lang="en-US"/>
        </a:p>
      </dgm:t>
    </dgm:pt>
    <dgm:pt modelId="{1FE37BBF-49EB-4D7C-92E1-4879DA2D7C6F}" type="sibTrans" cxnId="{2419E0E3-67C5-4B5A-99C6-86BA1EEE4640}">
      <dgm:prSet/>
      <dgm:spPr/>
      <dgm:t>
        <a:bodyPr/>
        <a:lstStyle/>
        <a:p>
          <a:endParaRPr lang="en-US"/>
        </a:p>
      </dgm:t>
    </dgm:pt>
    <dgm:pt modelId="{F50B740A-7B5B-49DA-A489-47E3813A34A7}">
      <dgm:prSet custT="1"/>
      <dgm:spPr/>
      <dgm:t>
        <a:bodyPr/>
        <a:lstStyle/>
        <a:p>
          <a:pPr algn="ctr"/>
          <a:r>
            <a:rPr lang="en-US" sz="1600" dirty="0" smtClean="0"/>
            <a:t>T046 -</a:t>
          </a:r>
          <a:r>
            <a:rPr lang="fr-FR" sz="1600" dirty="0" smtClean="0"/>
            <a:t> CM Supplier Charge Invoice</a:t>
          </a:r>
          <a:r>
            <a:rPr lang="en-US" sz="1600" dirty="0" smtClean="0"/>
            <a:t> </a:t>
          </a:r>
          <a:endParaRPr lang="en-US" sz="1600" dirty="0"/>
        </a:p>
      </dgm:t>
    </dgm:pt>
    <dgm:pt modelId="{4A5FE351-EBD2-4CA4-B9CF-FAAEF4D55EA3}" type="parTrans" cxnId="{8DBCB36F-A990-4C79-91CA-5291902F8779}">
      <dgm:prSet/>
      <dgm:spPr/>
      <dgm:t>
        <a:bodyPr/>
        <a:lstStyle/>
        <a:p>
          <a:endParaRPr lang="en-US"/>
        </a:p>
      </dgm:t>
    </dgm:pt>
    <dgm:pt modelId="{3A72FA9B-BC74-4BB7-AF56-0A1CB7067371}" type="sibTrans" cxnId="{8DBCB36F-A990-4C79-91CA-5291902F8779}">
      <dgm:prSet/>
      <dgm:spPr/>
      <dgm:t>
        <a:bodyPr/>
        <a:lstStyle/>
        <a:p>
          <a:endParaRPr lang="en-US"/>
        </a:p>
      </dgm:t>
    </dgm:pt>
    <dgm:pt modelId="{ACAA3BA1-B7F5-4FA3-9062-F29AA2901242}">
      <dgm:prSet custT="1"/>
      <dgm:spPr/>
      <dgm:t>
        <a:bodyPr/>
        <a:lstStyle/>
        <a:p>
          <a:pPr algn="ctr"/>
          <a:r>
            <a:rPr lang="en-US" sz="1600" dirty="0" smtClean="0"/>
            <a:t>T049 - CM Supplier Mutualisation Invoice </a:t>
          </a:r>
          <a:endParaRPr lang="en-US" sz="1600" dirty="0"/>
        </a:p>
      </dgm:t>
    </dgm:pt>
    <dgm:pt modelId="{CA48B44D-BF32-4ADF-92CF-687FA68AEDB7}" type="parTrans" cxnId="{052F19AD-0985-4ED1-A204-31A89394BA3B}">
      <dgm:prSet/>
      <dgm:spPr/>
      <dgm:t>
        <a:bodyPr/>
        <a:lstStyle/>
        <a:p>
          <a:endParaRPr lang="en-US"/>
        </a:p>
      </dgm:t>
    </dgm:pt>
    <dgm:pt modelId="{C6D7F64D-E3BF-4D2C-A751-575A65782413}" type="sibTrans" cxnId="{052F19AD-0985-4ED1-A204-31A89394BA3B}">
      <dgm:prSet/>
      <dgm:spPr/>
      <dgm:t>
        <a:bodyPr/>
        <a:lstStyle/>
        <a:p>
          <a:endParaRPr lang="en-US"/>
        </a:p>
      </dgm:t>
    </dgm:pt>
    <dgm:pt modelId="{5585A501-C987-442F-9354-B5E1F17286B7}">
      <dgm:prSet custT="1"/>
      <dgm:spPr/>
      <dgm:t>
        <a:bodyPr/>
        <a:lstStyle/>
        <a:p>
          <a:pPr algn="ctr"/>
          <a:r>
            <a:rPr lang="en-US" sz="1600" dirty="0" smtClean="0"/>
            <a:t>T105 - </a:t>
          </a:r>
          <a:r>
            <a:rPr lang="en-GB" sz="1600" dirty="0" smtClean="0"/>
            <a:t>CM Supplier Recalculation Of Credit Amounts</a:t>
          </a:r>
          <a:r>
            <a:rPr lang="en-US" sz="1600" dirty="0" smtClean="0"/>
            <a:t> </a:t>
          </a:r>
          <a:endParaRPr lang="en-US" sz="1600" dirty="0"/>
        </a:p>
      </dgm:t>
    </dgm:pt>
    <dgm:pt modelId="{143E293D-7E29-4EAA-94CE-D287EC9E8D2E}" type="parTrans" cxnId="{4F0C384D-AE1B-4DD1-9F75-F377EBAC1C6B}">
      <dgm:prSet/>
      <dgm:spPr/>
      <dgm:t>
        <a:bodyPr/>
        <a:lstStyle/>
        <a:p>
          <a:endParaRPr lang="en-US"/>
        </a:p>
      </dgm:t>
    </dgm:pt>
    <dgm:pt modelId="{A9ACB444-299E-400F-8AC2-F29B4B6764CC}" type="sibTrans" cxnId="{4F0C384D-AE1B-4DD1-9F75-F377EBAC1C6B}">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5"/>
      <dgm:spPr/>
      <dgm:t>
        <a:bodyPr/>
        <a:lstStyle/>
        <a:p>
          <a:endParaRPr lang="en-US"/>
        </a:p>
      </dgm:t>
    </dgm:pt>
    <dgm:pt modelId="{DB9FDBD4-B705-4215-95BB-43EB249F018E}" type="pres">
      <dgm:prSet presAssocID="{A5E12077-B1B3-4640-AD18-D271728C2932}" presName="parentText" presStyleLbl="node1" presStyleIdx="0" presStyleCnt="5" custScaleX="142857" custLinFactNeighborX="516" custLinFactNeighborY="1430">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5">
        <dgm:presLayoutVars>
          <dgm:bulletEnabled val="1"/>
        </dgm:presLayoutVars>
      </dgm:prSet>
      <dgm:spPr/>
      <dgm:t>
        <a:bodyPr/>
        <a:lstStyle/>
        <a:p>
          <a:endParaRPr lang="en-US"/>
        </a:p>
      </dgm:t>
    </dgm:pt>
    <dgm:pt modelId="{AA0131D4-EC0F-4580-B743-D6B0BC666AF6}" type="pres">
      <dgm:prSet presAssocID="{D86E839E-1A77-472F-8FE6-DD95A761A87F}" presName="spaceBetweenRectangles" presStyleCnt="0"/>
      <dgm:spPr/>
      <dgm:t>
        <a:bodyPr/>
        <a:lstStyle/>
        <a:p>
          <a:endParaRPr lang="en-US"/>
        </a:p>
      </dgm:t>
    </dgm:pt>
    <dgm:pt modelId="{84194587-BAC7-48C4-B800-30FB29AC641F}" type="pres">
      <dgm:prSet presAssocID="{FC3283AA-F4D8-43BD-BBDB-3FFD55422119}" presName="parentLin" presStyleCnt="0"/>
      <dgm:spPr/>
      <dgm:t>
        <a:bodyPr/>
        <a:lstStyle/>
        <a:p>
          <a:endParaRPr lang="en-US"/>
        </a:p>
      </dgm:t>
    </dgm:pt>
    <dgm:pt modelId="{31D6A165-ECA2-403F-B1F1-85C6ED1795FA}" type="pres">
      <dgm:prSet presAssocID="{FC3283AA-F4D8-43BD-BBDB-3FFD55422119}" presName="parentLeftMargin" presStyleLbl="node1" presStyleIdx="0" presStyleCnt="5"/>
      <dgm:spPr/>
      <dgm:t>
        <a:bodyPr/>
        <a:lstStyle/>
        <a:p>
          <a:endParaRPr lang="en-US"/>
        </a:p>
      </dgm:t>
    </dgm:pt>
    <dgm:pt modelId="{8C92DB94-6501-441F-A005-20C3A3F74E7F}" type="pres">
      <dgm:prSet presAssocID="{FC3283AA-F4D8-43BD-BBDB-3FFD55422119}" presName="parentText" presStyleLbl="node1" presStyleIdx="1" presStyleCnt="5" custScaleX="142857">
        <dgm:presLayoutVars>
          <dgm:chMax val="0"/>
          <dgm:bulletEnabled val="1"/>
        </dgm:presLayoutVars>
      </dgm:prSet>
      <dgm:spPr/>
      <dgm:t>
        <a:bodyPr/>
        <a:lstStyle/>
        <a:p>
          <a:endParaRPr lang="en-US"/>
        </a:p>
      </dgm:t>
    </dgm:pt>
    <dgm:pt modelId="{0A4F67D3-6A9F-48E5-91A6-31CA32FE5AAB}" type="pres">
      <dgm:prSet presAssocID="{FC3283AA-F4D8-43BD-BBDB-3FFD55422119}" presName="negativeSpace" presStyleCnt="0"/>
      <dgm:spPr/>
      <dgm:t>
        <a:bodyPr/>
        <a:lstStyle/>
        <a:p>
          <a:endParaRPr lang="en-US"/>
        </a:p>
      </dgm:t>
    </dgm:pt>
    <dgm:pt modelId="{69AAF4E2-ADF6-4706-AA52-3541307F0BDF}" type="pres">
      <dgm:prSet presAssocID="{FC3283AA-F4D8-43BD-BBDB-3FFD55422119}" presName="childText" presStyleLbl="conFgAcc1" presStyleIdx="1" presStyleCnt="5">
        <dgm:presLayoutVars>
          <dgm:bulletEnabled val="1"/>
        </dgm:presLayoutVars>
      </dgm:prSet>
      <dgm:spPr/>
      <dgm:t>
        <a:bodyPr/>
        <a:lstStyle/>
        <a:p>
          <a:endParaRPr lang="en-US"/>
        </a:p>
      </dgm:t>
    </dgm:pt>
    <dgm:pt modelId="{0DB20F42-8AE5-402F-B5E4-09EBDAC9F105}" type="pres">
      <dgm:prSet presAssocID="{1FE37BBF-49EB-4D7C-92E1-4879DA2D7C6F}" presName="spaceBetweenRectangles" presStyleCnt="0"/>
      <dgm:spPr/>
      <dgm:t>
        <a:bodyPr/>
        <a:lstStyle/>
        <a:p>
          <a:endParaRPr lang="en-US"/>
        </a:p>
      </dgm:t>
    </dgm:pt>
    <dgm:pt modelId="{F4669687-976C-490B-829C-929DEAAAAA2A}" type="pres">
      <dgm:prSet presAssocID="{F50B740A-7B5B-49DA-A489-47E3813A34A7}" presName="parentLin" presStyleCnt="0"/>
      <dgm:spPr/>
      <dgm:t>
        <a:bodyPr/>
        <a:lstStyle/>
        <a:p>
          <a:endParaRPr lang="en-US"/>
        </a:p>
      </dgm:t>
    </dgm:pt>
    <dgm:pt modelId="{B50996E3-CC45-4F36-86F5-5943886E9B11}" type="pres">
      <dgm:prSet presAssocID="{F50B740A-7B5B-49DA-A489-47E3813A34A7}" presName="parentLeftMargin" presStyleLbl="node1" presStyleIdx="1" presStyleCnt="5"/>
      <dgm:spPr/>
      <dgm:t>
        <a:bodyPr/>
        <a:lstStyle/>
        <a:p>
          <a:endParaRPr lang="en-US"/>
        </a:p>
      </dgm:t>
    </dgm:pt>
    <dgm:pt modelId="{9DD01BC0-442A-4A71-BDF3-6ABCDB3579AF}" type="pres">
      <dgm:prSet presAssocID="{F50B740A-7B5B-49DA-A489-47E3813A34A7}" presName="parentText" presStyleLbl="node1" presStyleIdx="2" presStyleCnt="5" custScaleX="142857" custLinFactNeighborX="510">
        <dgm:presLayoutVars>
          <dgm:chMax val="0"/>
          <dgm:bulletEnabled val="1"/>
        </dgm:presLayoutVars>
      </dgm:prSet>
      <dgm:spPr/>
      <dgm:t>
        <a:bodyPr/>
        <a:lstStyle/>
        <a:p>
          <a:endParaRPr lang="en-US"/>
        </a:p>
      </dgm:t>
    </dgm:pt>
    <dgm:pt modelId="{FCB55C58-B826-427F-8459-1BEC551AD6A6}" type="pres">
      <dgm:prSet presAssocID="{F50B740A-7B5B-49DA-A489-47E3813A34A7}" presName="negativeSpace" presStyleCnt="0"/>
      <dgm:spPr/>
      <dgm:t>
        <a:bodyPr/>
        <a:lstStyle/>
        <a:p>
          <a:endParaRPr lang="en-US"/>
        </a:p>
      </dgm:t>
    </dgm:pt>
    <dgm:pt modelId="{5C86CB8A-ED5C-4E8D-938D-AABA239CC114}" type="pres">
      <dgm:prSet presAssocID="{F50B740A-7B5B-49DA-A489-47E3813A34A7}" presName="childText" presStyleLbl="conFgAcc1" presStyleIdx="2" presStyleCnt="5">
        <dgm:presLayoutVars>
          <dgm:bulletEnabled val="1"/>
        </dgm:presLayoutVars>
      </dgm:prSet>
      <dgm:spPr/>
      <dgm:t>
        <a:bodyPr/>
        <a:lstStyle/>
        <a:p>
          <a:endParaRPr lang="en-US"/>
        </a:p>
      </dgm:t>
    </dgm:pt>
    <dgm:pt modelId="{7A723F37-F921-44F1-B4E8-FF730F473DEE}" type="pres">
      <dgm:prSet presAssocID="{3A72FA9B-BC74-4BB7-AF56-0A1CB7067371}" presName="spaceBetweenRectangles" presStyleCnt="0"/>
      <dgm:spPr/>
      <dgm:t>
        <a:bodyPr/>
        <a:lstStyle/>
        <a:p>
          <a:endParaRPr lang="en-US"/>
        </a:p>
      </dgm:t>
    </dgm:pt>
    <dgm:pt modelId="{9B7F0FF6-177C-4A0F-8A7C-935893FCD64E}" type="pres">
      <dgm:prSet presAssocID="{ACAA3BA1-B7F5-4FA3-9062-F29AA2901242}" presName="parentLin" presStyleCnt="0"/>
      <dgm:spPr/>
      <dgm:t>
        <a:bodyPr/>
        <a:lstStyle/>
        <a:p>
          <a:endParaRPr lang="en-US"/>
        </a:p>
      </dgm:t>
    </dgm:pt>
    <dgm:pt modelId="{49270EF5-3C05-411F-9C4D-61E9EF44D923}" type="pres">
      <dgm:prSet presAssocID="{ACAA3BA1-B7F5-4FA3-9062-F29AA2901242}" presName="parentLeftMargin" presStyleLbl="node1" presStyleIdx="2" presStyleCnt="5"/>
      <dgm:spPr/>
      <dgm:t>
        <a:bodyPr/>
        <a:lstStyle/>
        <a:p>
          <a:endParaRPr lang="en-US"/>
        </a:p>
      </dgm:t>
    </dgm:pt>
    <dgm:pt modelId="{C52D802A-F5A3-4E7D-A565-045F66347F86}" type="pres">
      <dgm:prSet presAssocID="{ACAA3BA1-B7F5-4FA3-9062-F29AA2901242}" presName="parentText" presStyleLbl="node1" presStyleIdx="3" presStyleCnt="5" custScaleX="142857" custLinFactNeighborX="11590" custLinFactNeighborY="-2294">
        <dgm:presLayoutVars>
          <dgm:chMax val="0"/>
          <dgm:bulletEnabled val="1"/>
        </dgm:presLayoutVars>
      </dgm:prSet>
      <dgm:spPr/>
      <dgm:t>
        <a:bodyPr/>
        <a:lstStyle/>
        <a:p>
          <a:endParaRPr lang="en-US"/>
        </a:p>
      </dgm:t>
    </dgm:pt>
    <dgm:pt modelId="{F64E1933-8479-4602-BE0F-603E876B8E36}" type="pres">
      <dgm:prSet presAssocID="{ACAA3BA1-B7F5-4FA3-9062-F29AA2901242}" presName="negativeSpace" presStyleCnt="0"/>
      <dgm:spPr/>
      <dgm:t>
        <a:bodyPr/>
        <a:lstStyle/>
        <a:p>
          <a:endParaRPr lang="en-US"/>
        </a:p>
      </dgm:t>
    </dgm:pt>
    <dgm:pt modelId="{5C7687F9-DE7E-4AC1-BE95-4F2AC620F4CC}" type="pres">
      <dgm:prSet presAssocID="{ACAA3BA1-B7F5-4FA3-9062-F29AA2901242}" presName="childText" presStyleLbl="conFgAcc1" presStyleIdx="3" presStyleCnt="5">
        <dgm:presLayoutVars>
          <dgm:bulletEnabled val="1"/>
        </dgm:presLayoutVars>
      </dgm:prSet>
      <dgm:spPr/>
      <dgm:t>
        <a:bodyPr/>
        <a:lstStyle/>
        <a:p>
          <a:endParaRPr lang="en-US"/>
        </a:p>
      </dgm:t>
    </dgm:pt>
    <dgm:pt modelId="{EE08D8EF-60C7-40E4-9985-72CE901D3330}" type="pres">
      <dgm:prSet presAssocID="{C6D7F64D-E3BF-4D2C-A751-575A65782413}" presName="spaceBetweenRectangles" presStyleCnt="0"/>
      <dgm:spPr/>
      <dgm:t>
        <a:bodyPr/>
        <a:lstStyle/>
        <a:p>
          <a:endParaRPr lang="en-US"/>
        </a:p>
      </dgm:t>
    </dgm:pt>
    <dgm:pt modelId="{841CFDA3-090F-4F92-A177-6A2AFD57B0A1}" type="pres">
      <dgm:prSet presAssocID="{5585A501-C987-442F-9354-B5E1F17286B7}" presName="parentLin" presStyleCnt="0"/>
      <dgm:spPr/>
      <dgm:t>
        <a:bodyPr/>
        <a:lstStyle/>
        <a:p>
          <a:endParaRPr lang="en-US"/>
        </a:p>
      </dgm:t>
    </dgm:pt>
    <dgm:pt modelId="{6BE9A172-6B6E-41B6-A355-8FE74A94055A}" type="pres">
      <dgm:prSet presAssocID="{5585A501-C987-442F-9354-B5E1F17286B7}" presName="parentLeftMargin" presStyleLbl="node1" presStyleIdx="3" presStyleCnt="5"/>
      <dgm:spPr/>
      <dgm:t>
        <a:bodyPr/>
        <a:lstStyle/>
        <a:p>
          <a:endParaRPr lang="en-US"/>
        </a:p>
      </dgm:t>
    </dgm:pt>
    <dgm:pt modelId="{AC5D1CE2-75C3-49F7-AE80-BE3AF13AADBE}" type="pres">
      <dgm:prSet presAssocID="{5585A501-C987-442F-9354-B5E1F17286B7}" presName="parentText" presStyleLbl="node1" presStyleIdx="4" presStyleCnt="5" custScaleX="142857">
        <dgm:presLayoutVars>
          <dgm:chMax val="0"/>
          <dgm:bulletEnabled val="1"/>
        </dgm:presLayoutVars>
      </dgm:prSet>
      <dgm:spPr/>
      <dgm:t>
        <a:bodyPr/>
        <a:lstStyle/>
        <a:p>
          <a:endParaRPr lang="en-US"/>
        </a:p>
      </dgm:t>
    </dgm:pt>
    <dgm:pt modelId="{7EC13F07-CA87-4657-98A7-101B20D5DA48}" type="pres">
      <dgm:prSet presAssocID="{5585A501-C987-442F-9354-B5E1F17286B7}" presName="negativeSpace" presStyleCnt="0"/>
      <dgm:spPr/>
      <dgm:t>
        <a:bodyPr/>
        <a:lstStyle/>
        <a:p>
          <a:endParaRPr lang="en-US"/>
        </a:p>
      </dgm:t>
    </dgm:pt>
    <dgm:pt modelId="{2B285E8A-5792-4BB5-95A7-6B5D4717C05B}" type="pres">
      <dgm:prSet presAssocID="{5585A501-C987-442F-9354-B5E1F17286B7}" presName="childText" presStyleLbl="conFgAcc1" presStyleIdx="4" presStyleCnt="5">
        <dgm:presLayoutVars>
          <dgm:bulletEnabled val="1"/>
        </dgm:presLayoutVars>
      </dgm:prSet>
      <dgm:spPr/>
      <dgm:t>
        <a:bodyPr/>
        <a:lstStyle/>
        <a:p>
          <a:endParaRPr lang="en-US"/>
        </a:p>
      </dgm:t>
    </dgm:pt>
  </dgm:ptLst>
  <dgm:cxnLst>
    <dgm:cxn modelId="{4F0C384D-AE1B-4DD1-9F75-F377EBAC1C6B}" srcId="{549E57C7-E2EC-498B-A158-5C929CA6B2AE}" destId="{5585A501-C987-442F-9354-B5E1F17286B7}" srcOrd="4" destOrd="0" parTransId="{143E293D-7E29-4EAA-94CE-D287EC9E8D2E}" sibTransId="{A9ACB444-299E-400F-8AC2-F29B4B6764CC}"/>
    <dgm:cxn modelId="{A93640D5-0054-4D15-B869-936633F878E8}" type="presOf" srcId="{ACAA3BA1-B7F5-4FA3-9062-F29AA2901242}" destId="{C52D802A-F5A3-4E7D-A565-045F66347F86}" srcOrd="1" destOrd="0" presId="urn:microsoft.com/office/officeart/2005/8/layout/list1"/>
    <dgm:cxn modelId="{8DBCB36F-A990-4C79-91CA-5291902F8779}" srcId="{549E57C7-E2EC-498B-A158-5C929CA6B2AE}" destId="{F50B740A-7B5B-49DA-A489-47E3813A34A7}" srcOrd="2" destOrd="0" parTransId="{4A5FE351-EBD2-4CA4-B9CF-FAAEF4D55EA3}" sibTransId="{3A72FA9B-BC74-4BB7-AF56-0A1CB7067371}"/>
    <dgm:cxn modelId="{795DA900-0B87-4F67-BF61-EB3C1A9DF0C2}" type="presOf" srcId="{A5E12077-B1B3-4640-AD18-D271728C2932}" destId="{881F798F-CF1A-4DAD-B7C7-46637AD2E1B0}" srcOrd="0" destOrd="0" presId="urn:microsoft.com/office/officeart/2005/8/layout/list1"/>
    <dgm:cxn modelId="{2419E0E3-67C5-4B5A-99C6-86BA1EEE4640}" srcId="{549E57C7-E2EC-498B-A158-5C929CA6B2AE}" destId="{FC3283AA-F4D8-43BD-BBDB-3FFD55422119}" srcOrd="1" destOrd="0" parTransId="{ABC7622E-89D3-41A8-B734-9F579B4B69D5}" sibTransId="{1FE37BBF-49EB-4D7C-92E1-4879DA2D7C6F}"/>
    <dgm:cxn modelId="{DA687122-7DF7-4B85-8C93-3BA127C4E4BE}" type="presOf" srcId="{5585A501-C987-442F-9354-B5E1F17286B7}" destId="{AC5D1CE2-75C3-49F7-AE80-BE3AF13AADBE}" srcOrd="1"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8A6773CB-9E3C-4E39-BDA3-E7FB2A051295}" type="presOf" srcId="{F50B740A-7B5B-49DA-A489-47E3813A34A7}" destId="{9DD01BC0-442A-4A71-BDF3-6ABCDB3579AF}" srcOrd="1" destOrd="0" presId="urn:microsoft.com/office/officeart/2005/8/layout/list1"/>
    <dgm:cxn modelId="{052F19AD-0985-4ED1-A204-31A89394BA3B}" srcId="{549E57C7-E2EC-498B-A158-5C929CA6B2AE}" destId="{ACAA3BA1-B7F5-4FA3-9062-F29AA2901242}" srcOrd="3" destOrd="0" parTransId="{CA48B44D-BF32-4ADF-92CF-687FA68AEDB7}" sibTransId="{C6D7F64D-E3BF-4D2C-A751-575A65782413}"/>
    <dgm:cxn modelId="{D4AE8DC1-D176-4A41-AF50-7E19602A3370}" type="presOf" srcId="{549E57C7-E2EC-498B-A158-5C929CA6B2AE}" destId="{58F72735-3BDF-40BC-A96B-DE72C4553E29}"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D39A1C84-4B70-4429-9C74-10246A23107F}" type="presOf" srcId="{5585A501-C987-442F-9354-B5E1F17286B7}" destId="{6BE9A172-6B6E-41B6-A355-8FE74A94055A}" srcOrd="0" destOrd="0" presId="urn:microsoft.com/office/officeart/2005/8/layout/list1"/>
    <dgm:cxn modelId="{D3636E2B-A7B0-42E7-A5D5-76C0032C26F4}" type="presOf" srcId="{F50B740A-7B5B-49DA-A489-47E3813A34A7}" destId="{B50996E3-CC45-4F36-86F5-5943886E9B11}" srcOrd="0" destOrd="0" presId="urn:microsoft.com/office/officeart/2005/8/layout/list1"/>
    <dgm:cxn modelId="{1093169E-0551-4F81-9B33-5C693BC37D8F}" type="presOf" srcId="{FC3283AA-F4D8-43BD-BBDB-3FFD55422119}" destId="{31D6A165-ECA2-403F-B1F1-85C6ED1795FA}" srcOrd="0" destOrd="0" presId="urn:microsoft.com/office/officeart/2005/8/layout/list1"/>
    <dgm:cxn modelId="{D172AC56-66D7-4C90-A83A-55343C4DBCA9}" type="presOf" srcId="{FC3283AA-F4D8-43BD-BBDB-3FFD55422119}" destId="{8C92DB94-6501-441F-A005-20C3A3F74E7F}" srcOrd="1" destOrd="0" presId="urn:microsoft.com/office/officeart/2005/8/layout/list1"/>
    <dgm:cxn modelId="{3301B076-24E4-47EF-82FE-8F37E9A88BAC}" type="presOf" srcId="{ACAA3BA1-B7F5-4FA3-9062-F29AA2901242}" destId="{49270EF5-3C05-411F-9C4D-61E9EF44D923}" srcOrd="0" destOrd="0" presId="urn:microsoft.com/office/officeart/2005/8/layout/list1"/>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 modelId="{AFDF2D57-07AA-434B-93EC-D51C88FFEDB9}" type="presParOf" srcId="{58F72735-3BDF-40BC-A96B-DE72C4553E29}" destId="{AA0131D4-EC0F-4580-B743-D6B0BC666AF6}" srcOrd="3" destOrd="0" presId="urn:microsoft.com/office/officeart/2005/8/layout/list1"/>
    <dgm:cxn modelId="{57EDFE08-2B96-4946-A4E9-D95BC185A68E}" type="presParOf" srcId="{58F72735-3BDF-40BC-A96B-DE72C4553E29}" destId="{84194587-BAC7-48C4-B800-30FB29AC641F}" srcOrd="4" destOrd="0" presId="urn:microsoft.com/office/officeart/2005/8/layout/list1"/>
    <dgm:cxn modelId="{DD1A57C7-DA9A-46A1-B0E6-2E6808C26859}" type="presParOf" srcId="{84194587-BAC7-48C4-B800-30FB29AC641F}" destId="{31D6A165-ECA2-403F-B1F1-85C6ED1795FA}" srcOrd="0" destOrd="0" presId="urn:microsoft.com/office/officeart/2005/8/layout/list1"/>
    <dgm:cxn modelId="{FBC99F69-AB1B-474B-B8D3-87E73D4570A6}" type="presParOf" srcId="{84194587-BAC7-48C4-B800-30FB29AC641F}" destId="{8C92DB94-6501-441F-A005-20C3A3F74E7F}" srcOrd="1" destOrd="0" presId="urn:microsoft.com/office/officeart/2005/8/layout/list1"/>
    <dgm:cxn modelId="{C182D557-B6D1-47A1-80B7-1B619D5BC5AF}" type="presParOf" srcId="{58F72735-3BDF-40BC-A96B-DE72C4553E29}" destId="{0A4F67D3-6A9F-48E5-91A6-31CA32FE5AAB}" srcOrd="5" destOrd="0" presId="urn:microsoft.com/office/officeart/2005/8/layout/list1"/>
    <dgm:cxn modelId="{1D806331-85C3-425C-B593-B00B95B33A20}" type="presParOf" srcId="{58F72735-3BDF-40BC-A96B-DE72C4553E29}" destId="{69AAF4E2-ADF6-4706-AA52-3541307F0BDF}" srcOrd="6" destOrd="0" presId="urn:microsoft.com/office/officeart/2005/8/layout/list1"/>
    <dgm:cxn modelId="{10250D08-596C-4BC5-BE4E-16939A4AF2E6}" type="presParOf" srcId="{58F72735-3BDF-40BC-A96B-DE72C4553E29}" destId="{0DB20F42-8AE5-402F-B5E4-09EBDAC9F105}" srcOrd="7" destOrd="0" presId="urn:microsoft.com/office/officeart/2005/8/layout/list1"/>
    <dgm:cxn modelId="{44F442E2-EE6C-4A22-9E03-5202C79D7FB7}" type="presParOf" srcId="{58F72735-3BDF-40BC-A96B-DE72C4553E29}" destId="{F4669687-976C-490B-829C-929DEAAAAA2A}" srcOrd="8" destOrd="0" presId="urn:microsoft.com/office/officeart/2005/8/layout/list1"/>
    <dgm:cxn modelId="{FEB29012-E540-4180-AB59-ADB5C55EDF79}" type="presParOf" srcId="{F4669687-976C-490B-829C-929DEAAAAA2A}" destId="{B50996E3-CC45-4F36-86F5-5943886E9B11}" srcOrd="0" destOrd="0" presId="urn:microsoft.com/office/officeart/2005/8/layout/list1"/>
    <dgm:cxn modelId="{2578529E-C2C3-47D3-B449-E4E4338C23D4}" type="presParOf" srcId="{F4669687-976C-490B-829C-929DEAAAAA2A}" destId="{9DD01BC0-442A-4A71-BDF3-6ABCDB3579AF}" srcOrd="1" destOrd="0" presId="urn:microsoft.com/office/officeart/2005/8/layout/list1"/>
    <dgm:cxn modelId="{4D7B0740-3EC5-4E24-A86F-4400340CA045}" type="presParOf" srcId="{58F72735-3BDF-40BC-A96B-DE72C4553E29}" destId="{FCB55C58-B826-427F-8459-1BEC551AD6A6}" srcOrd="9" destOrd="0" presId="urn:microsoft.com/office/officeart/2005/8/layout/list1"/>
    <dgm:cxn modelId="{B4216AEF-E272-472E-87CE-6BCA42D87E4A}" type="presParOf" srcId="{58F72735-3BDF-40BC-A96B-DE72C4553E29}" destId="{5C86CB8A-ED5C-4E8D-938D-AABA239CC114}" srcOrd="10" destOrd="0" presId="urn:microsoft.com/office/officeart/2005/8/layout/list1"/>
    <dgm:cxn modelId="{1D704088-D7B1-4AE5-A9A2-0726A1E8E91A}" type="presParOf" srcId="{58F72735-3BDF-40BC-A96B-DE72C4553E29}" destId="{7A723F37-F921-44F1-B4E8-FF730F473DEE}" srcOrd="11" destOrd="0" presId="urn:microsoft.com/office/officeart/2005/8/layout/list1"/>
    <dgm:cxn modelId="{95CD8E06-578C-4467-942C-FBD430983051}" type="presParOf" srcId="{58F72735-3BDF-40BC-A96B-DE72C4553E29}" destId="{9B7F0FF6-177C-4A0F-8A7C-935893FCD64E}" srcOrd="12" destOrd="0" presId="urn:microsoft.com/office/officeart/2005/8/layout/list1"/>
    <dgm:cxn modelId="{93FB7CB9-F03E-44C7-AC6F-8CB633D31E2E}" type="presParOf" srcId="{9B7F0FF6-177C-4A0F-8A7C-935893FCD64E}" destId="{49270EF5-3C05-411F-9C4D-61E9EF44D923}" srcOrd="0" destOrd="0" presId="urn:microsoft.com/office/officeart/2005/8/layout/list1"/>
    <dgm:cxn modelId="{68D0AFBB-9222-498D-94EC-33520CA2BED3}" type="presParOf" srcId="{9B7F0FF6-177C-4A0F-8A7C-935893FCD64E}" destId="{C52D802A-F5A3-4E7D-A565-045F66347F86}" srcOrd="1" destOrd="0" presId="urn:microsoft.com/office/officeart/2005/8/layout/list1"/>
    <dgm:cxn modelId="{3ADC30DB-918B-453A-A455-AC5ED64E9BED}" type="presParOf" srcId="{58F72735-3BDF-40BC-A96B-DE72C4553E29}" destId="{F64E1933-8479-4602-BE0F-603E876B8E36}" srcOrd="13" destOrd="0" presId="urn:microsoft.com/office/officeart/2005/8/layout/list1"/>
    <dgm:cxn modelId="{844C24FF-24FF-4F33-9D1C-16AB70A252F6}" type="presParOf" srcId="{58F72735-3BDF-40BC-A96B-DE72C4553E29}" destId="{5C7687F9-DE7E-4AC1-BE95-4F2AC620F4CC}" srcOrd="14" destOrd="0" presId="urn:microsoft.com/office/officeart/2005/8/layout/list1"/>
    <dgm:cxn modelId="{C51432A6-37EA-481F-9EE5-519C988E708F}" type="presParOf" srcId="{58F72735-3BDF-40BC-A96B-DE72C4553E29}" destId="{EE08D8EF-60C7-40E4-9985-72CE901D3330}" srcOrd="15" destOrd="0" presId="urn:microsoft.com/office/officeart/2005/8/layout/list1"/>
    <dgm:cxn modelId="{010D8CBE-E01D-452D-9404-6CFB57B9EC04}" type="presParOf" srcId="{58F72735-3BDF-40BC-A96B-DE72C4553E29}" destId="{841CFDA3-090F-4F92-A177-6A2AFD57B0A1}" srcOrd="16" destOrd="0" presId="urn:microsoft.com/office/officeart/2005/8/layout/list1"/>
    <dgm:cxn modelId="{6ABB9174-F779-43C7-9B59-3CADDB13CA2E}" type="presParOf" srcId="{841CFDA3-090F-4F92-A177-6A2AFD57B0A1}" destId="{6BE9A172-6B6E-41B6-A355-8FE74A94055A}" srcOrd="0" destOrd="0" presId="urn:microsoft.com/office/officeart/2005/8/layout/list1"/>
    <dgm:cxn modelId="{C87DC53E-D53D-4A7F-80D8-92A1778DC807}" type="presParOf" srcId="{841CFDA3-090F-4F92-A177-6A2AFD57B0A1}" destId="{AC5D1CE2-75C3-49F7-AE80-BE3AF13AADBE}" srcOrd="1" destOrd="0" presId="urn:microsoft.com/office/officeart/2005/8/layout/list1"/>
    <dgm:cxn modelId="{0ECA1C82-0872-4D94-87E8-0586C39F2511}" type="presParOf" srcId="{58F72735-3BDF-40BC-A96B-DE72C4553E29}" destId="{7EC13F07-CA87-4657-98A7-101B20D5DA48}" srcOrd="17" destOrd="0" presId="urn:microsoft.com/office/officeart/2005/8/layout/list1"/>
    <dgm:cxn modelId="{2C5A2710-0B64-4170-9422-E891BB4A4B52}" type="presParOf" srcId="{58F72735-3BDF-40BC-A96B-DE72C4553E29}" destId="{2B285E8A-5792-4BB5-95A7-6B5D4717C05B}" srcOrd="18"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accent2_3" csCatId="accent2" phldr="1"/>
      <dgm:spPr/>
      <dgm:t>
        <a:bodyPr/>
        <a:lstStyle/>
        <a:p>
          <a:endParaRPr lang="en-US"/>
        </a:p>
      </dgm:t>
    </dgm:pt>
    <dgm:pt modelId="{9031F63C-198E-4F3C-A46A-07254B281989}">
      <dgm:prSet phldrT="[Text]" custT="1"/>
      <dgm:spPr/>
      <dgm:t>
        <a:bodyPr/>
        <a:lstStyle/>
        <a:p>
          <a:pPr>
            <a:lnSpc>
              <a:spcPct val="90000"/>
            </a:lnSpc>
          </a:pPr>
          <a:r>
            <a:rPr lang="en-US" sz="1600" b="1" dirty="0" smtClean="0"/>
            <a:t>D0364 - </a:t>
          </a:r>
          <a:r>
            <a:rPr lang="en-GB" sz="1600" b="1" dirty="0" smtClean="0"/>
            <a:t>CM Supplier Invoice Backing Data</a:t>
          </a:r>
        </a:p>
        <a:p>
          <a:pPr>
            <a:lnSpc>
              <a:spcPct val="100000"/>
            </a:lnSpc>
          </a:pPr>
          <a:endParaRPr lang="en-GB" sz="1600" b="1" dirty="0" smtClean="0"/>
        </a:p>
        <a:p>
          <a:pPr>
            <a:lnSpc>
              <a:spcPct val="100000"/>
            </a:lnSpc>
          </a:pPr>
          <a:r>
            <a:rPr lang="en-US" sz="1600" b="1" dirty="0" smtClean="0"/>
            <a:t>T044 - CM Settlement Costs Levy Revision</a:t>
          </a:r>
        </a:p>
        <a:p>
          <a:pPr>
            <a:lnSpc>
              <a:spcPct val="100000"/>
            </a:lnSpc>
          </a:pPr>
          <a:endParaRPr lang="en-US" sz="1600" b="1" dirty="0" smtClean="0"/>
        </a:p>
        <a:p>
          <a:pPr>
            <a:lnSpc>
              <a:spcPct val="100000"/>
            </a:lnSpc>
          </a:pPr>
          <a:r>
            <a:rPr lang="en-US" sz="1600" b="1" dirty="0" smtClean="0"/>
            <a:t>T045</a:t>
          </a:r>
          <a:r>
            <a:rPr lang="en-GB" sz="1600" b="1" dirty="0" smtClean="0"/>
            <a:t>- CM Settlement Costs Levy Monthly</a:t>
          </a:r>
        </a:p>
        <a:p>
          <a:pPr>
            <a:lnSpc>
              <a:spcPct val="100000"/>
            </a:lnSpc>
          </a:pPr>
          <a:endParaRPr lang="en-US" sz="1600" b="1" dirty="0" smtClean="0"/>
        </a:p>
        <a:p>
          <a:pPr>
            <a:lnSpc>
              <a:spcPct val="100000"/>
            </a:lnSpc>
          </a:pPr>
          <a:r>
            <a:rPr lang="en-US" sz="1600" b="1" dirty="0" smtClean="0"/>
            <a:t>T046 -</a:t>
          </a:r>
          <a:r>
            <a:rPr lang="fr-FR" sz="1600" b="1" dirty="0" smtClean="0"/>
            <a:t> CM Supplier Charge Invoice</a:t>
          </a:r>
        </a:p>
        <a:p>
          <a:pPr>
            <a:lnSpc>
              <a:spcPct val="100000"/>
            </a:lnSpc>
          </a:pPr>
          <a:endParaRPr lang="fr-FR" sz="1600" b="1" dirty="0" smtClean="0"/>
        </a:p>
        <a:p>
          <a:pPr>
            <a:lnSpc>
              <a:spcPct val="100000"/>
            </a:lnSpc>
          </a:pPr>
          <a:r>
            <a:rPr lang="en-US" sz="1600" b="1" dirty="0" smtClean="0"/>
            <a:t>T049 - CM Supplier </a:t>
          </a:r>
          <a:r>
            <a:rPr lang="en-US" sz="1600" b="1" dirty="0" err="1" smtClean="0"/>
            <a:t>Mutualisation</a:t>
          </a:r>
          <a:r>
            <a:rPr lang="en-US" sz="1600" b="1" dirty="0" smtClean="0"/>
            <a:t> Invoice</a:t>
          </a:r>
        </a:p>
        <a:p>
          <a:pPr>
            <a:lnSpc>
              <a:spcPct val="100000"/>
            </a:lnSpc>
          </a:pPr>
          <a:endParaRPr lang="en-US" sz="1600" b="1" dirty="0" smtClean="0"/>
        </a:p>
        <a:p>
          <a:pPr>
            <a:lnSpc>
              <a:spcPct val="100000"/>
            </a:lnSpc>
          </a:pPr>
          <a:r>
            <a:rPr lang="en-US" sz="1600" b="1" dirty="0" smtClean="0"/>
            <a:t>T105 - </a:t>
          </a:r>
          <a:r>
            <a:rPr lang="en-GB" sz="1600" b="1" dirty="0" smtClean="0"/>
            <a:t>CM Supplier Recalculation of Credit Amounts</a:t>
          </a:r>
          <a:r>
            <a:rPr lang="en-US" sz="1600" b="1" dirty="0" smtClean="0"/>
            <a:t>   </a:t>
          </a:r>
          <a:endParaRPr lang="en-US" sz="1600" b="1" dirty="0"/>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endParaRPr lang="en-US" sz="12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ScaleX="157943" custLinFactNeighborX="-4413" custLinFactNeighborY="-414">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Y="121208" custLinFactNeighborX="79" custLinFactNeighborY="235">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accent5_3" csCatId="accent5" phldr="1"/>
      <dgm:spPr/>
      <dgm:t>
        <a:bodyPr/>
        <a:lstStyle/>
        <a:p>
          <a:endParaRPr lang="en-US"/>
        </a:p>
      </dgm:t>
    </dgm:pt>
    <dgm:pt modelId="{469918EF-AFF1-4242-B3DA-527FE6E9E765}">
      <dgm:prSet phldrT="[Text]" custT="1"/>
      <dgm:spPr/>
      <dgm:t>
        <a:bodyPr/>
        <a:lstStyle/>
        <a:p>
          <a:pPr algn="ctr"/>
          <a:r>
            <a:rPr lang="en-GB" sz="1600" b="1" dirty="0" smtClean="0"/>
            <a:t>D0366 - CM Capacity Provider Invoice Backing Data</a:t>
          </a:r>
          <a:endParaRPr lang="en-US" sz="1600" b="1" dirty="0"/>
        </a:p>
      </dgm:t>
    </dgm:pt>
    <dgm:pt modelId="{DC19F2FD-4E27-4AA8-A228-60D9D77EB983}" type="parTrans" cxnId="{A7DC16B3-15A9-4790-906C-E49F63070D46}">
      <dgm:prSet/>
      <dgm:spPr/>
      <dgm:t>
        <a:bodyPr/>
        <a:lstStyle/>
        <a:p>
          <a:endParaRPr lang="en-US"/>
        </a:p>
      </dgm:t>
    </dgm:pt>
    <dgm:pt modelId="{B8D8733A-324B-486B-930D-36156BD8D649}" type="sibTrans" cxnId="{A7DC16B3-15A9-4790-906C-E49F63070D46}">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C92F0F1A-9A3C-411F-8ABD-5328D2670800}" type="pres">
      <dgm:prSet presAssocID="{469918EF-AFF1-4242-B3DA-527FE6E9E765}" presName="parentLin" presStyleCnt="0"/>
      <dgm:spPr/>
      <dgm:t>
        <a:bodyPr/>
        <a:lstStyle/>
        <a:p>
          <a:endParaRPr lang="en-US"/>
        </a:p>
      </dgm:t>
    </dgm:pt>
    <dgm:pt modelId="{71B799AD-F6C0-4C70-87C4-B310A167F9B7}" type="pres">
      <dgm:prSet presAssocID="{469918EF-AFF1-4242-B3DA-527FE6E9E765}" presName="parentLeftMargin" presStyleLbl="node1" presStyleIdx="0" presStyleCnt="1"/>
      <dgm:spPr/>
      <dgm:t>
        <a:bodyPr/>
        <a:lstStyle/>
        <a:p>
          <a:endParaRPr lang="en-US"/>
        </a:p>
      </dgm:t>
    </dgm:pt>
    <dgm:pt modelId="{8C404693-CD3B-4B2F-94DD-F40CA278E176}" type="pres">
      <dgm:prSet presAssocID="{469918EF-AFF1-4242-B3DA-527FE6E9E765}" presName="parentText" presStyleLbl="node1" presStyleIdx="0" presStyleCnt="1" custScaleX="714460">
        <dgm:presLayoutVars>
          <dgm:chMax val="0"/>
          <dgm:bulletEnabled val="1"/>
        </dgm:presLayoutVars>
      </dgm:prSet>
      <dgm:spPr/>
      <dgm:t>
        <a:bodyPr/>
        <a:lstStyle/>
        <a:p>
          <a:endParaRPr lang="en-US"/>
        </a:p>
      </dgm:t>
    </dgm:pt>
    <dgm:pt modelId="{DD5F26E3-B9F3-46BF-A5DA-1C9A4234DA89}" type="pres">
      <dgm:prSet presAssocID="{469918EF-AFF1-4242-B3DA-527FE6E9E765}" presName="negativeSpace" presStyleCnt="0"/>
      <dgm:spPr/>
      <dgm:t>
        <a:bodyPr/>
        <a:lstStyle/>
        <a:p>
          <a:endParaRPr lang="en-US"/>
        </a:p>
      </dgm:t>
    </dgm:pt>
    <dgm:pt modelId="{9BA95F3D-BA8E-4A84-86F1-E487567C7CF3}" type="pres">
      <dgm:prSet presAssocID="{469918EF-AFF1-4242-B3DA-527FE6E9E765}" presName="childText" presStyleLbl="conFgAcc1" presStyleIdx="0" presStyleCnt="1">
        <dgm:presLayoutVars>
          <dgm:bulletEnabled val="1"/>
        </dgm:presLayoutVars>
      </dgm:prSet>
      <dgm:spPr/>
      <dgm:t>
        <a:bodyPr/>
        <a:lstStyle/>
        <a:p>
          <a:endParaRPr lang="en-US"/>
        </a:p>
      </dgm:t>
    </dgm:pt>
  </dgm:ptLst>
  <dgm:cxnLst>
    <dgm:cxn modelId="{A4FED3B9-9BB2-4B61-B5F1-72B4A420C889}" type="presOf" srcId="{469918EF-AFF1-4242-B3DA-527FE6E9E765}" destId="{8C404693-CD3B-4B2F-94DD-F40CA278E176}" srcOrd="1" destOrd="0" presId="urn:microsoft.com/office/officeart/2005/8/layout/list1"/>
    <dgm:cxn modelId="{594B4B63-24FB-466E-AFC0-DCB143ADC52C}" type="presOf" srcId="{469918EF-AFF1-4242-B3DA-527FE6E9E765}" destId="{71B799AD-F6C0-4C70-87C4-B310A167F9B7}" srcOrd="0" destOrd="0" presId="urn:microsoft.com/office/officeart/2005/8/layout/list1"/>
    <dgm:cxn modelId="{D4AE8DC1-D176-4A41-AF50-7E19602A3370}" type="presOf" srcId="{549E57C7-E2EC-498B-A158-5C929CA6B2AE}" destId="{58F72735-3BDF-40BC-A96B-DE72C4553E29}" srcOrd="0" destOrd="0" presId="urn:microsoft.com/office/officeart/2005/8/layout/list1"/>
    <dgm:cxn modelId="{A7DC16B3-15A9-4790-906C-E49F63070D46}" srcId="{549E57C7-E2EC-498B-A158-5C929CA6B2AE}" destId="{469918EF-AFF1-4242-B3DA-527FE6E9E765}" srcOrd="0" destOrd="0" parTransId="{DC19F2FD-4E27-4AA8-A228-60D9D77EB983}" sibTransId="{B8D8733A-324B-486B-930D-36156BD8D649}"/>
    <dgm:cxn modelId="{42254BA9-B1E3-4564-80CC-7819A31C79DF}" type="presParOf" srcId="{58F72735-3BDF-40BC-A96B-DE72C4553E29}" destId="{C92F0F1A-9A3C-411F-8ABD-5328D2670800}" srcOrd="0" destOrd="0" presId="urn:microsoft.com/office/officeart/2005/8/layout/list1"/>
    <dgm:cxn modelId="{2E4AC274-4180-4C4F-A0B3-B3811C0D3F6C}" type="presParOf" srcId="{C92F0F1A-9A3C-411F-8ABD-5328D2670800}" destId="{71B799AD-F6C0-4C70-87C4-B310A167F9B7}" srcOrd="0" destOrd="0" presId="urn:microsoft.com/office/officeart/2005/8/layout/list1"/>
    <dgm:cxn modelId="{7AE04EC6-7085-4679-8AB3-563B85ACB8DF}" type="presParOf" srcId="{C92F0F1A-9A3C-411F-8ABD-5328D2670800}" destId="{8C404693-CD3B-4B2F-94DD-F40CA278E176}" srcOrd="1" destOrd="0" presId="urn:microsoft.com/office/officeart/2005/8/layout/list1"/>
    <dgm:cxn modelId="{24A326EF-3227-4F97-86F3-D8AF1265F38A}" type="presParOf" srcId="{58F72735-3BDF-40BC-A96B-DE72C4553E29}" destId="{DD5F26E3-B9F3-46BF-A5DA-1C9A4234DA89}" srcOrd="1" destOrd="0" presId="urn:microsoft.com/office/officeart/2005/8/layout/list1"/>
    <dgm:cxn modelId="{52E36FFA-6C3B-4EB4-A47A-AB0601290816}" type="presParOf" srcId="{58F72735-3BDF-40BC-A96B-DE72C4553E29}" destId="{9BA95F3D-BA8E-4A84-86F1-E487567C7CF3}"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accent5_3" csCatId="accent5" phldr="1"/>
      <dgm:spPr/>
      <dgm:t>
        <a:bodyPr/>
        <a:lstStyle/>
        <a:p>
          <a:endParaRPr lang="en-US"/>
        </a:p>
      </dgm:t>
    </dgm:pt>
    <dgm:pt modelId="{A5E12077-B1B3-4640-AD18-D271728C2932}">
      <dgm:prSet phldrT="[Text]" custT="1"/>
      <dgm:spPr/>
      <dgm:t>
        <a:bodyPr/>
        <a:lstStyle/>
        <a:p>
          <a:pPr algn="ctr"/>
          <a:r>
            <a:rPr lang="en-GB" sz="1600" dirty="0" smtClean="0"/>
            <a:t>T062 - CM Monthly Capacity Payment Credit Note</a:t>
          </a:r>
          <a:endParaRPr lang="en-US" sz="1600" b="0"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FC3283AA-F4D8-43BD-BBDB-3FFD55422119}">
      <dgm:prSet custT="1"/>
      <dgm:spPr/>
      <dgm:t>
        <a:bodyPr/>
        <a:lstStyle/>
        <a:p>
          <a:pPr algn="ctr"/>
          <a:r>
            <a:rPr lang="en-GB" sz="1600" dirty="0" smtClean="0"/>
            <a:t>T063 - CM Capacity Provider Penalty Charge Invoice</a:t>
          </a:r>
          <a:endParaRPr lang="en-US" sz="1600" dirty="0"/>
        </a:p>
      </dgm:t>
    </dgm:pt>
    <dgm:pt modelId="{ABC7622E-89D3-41A8-B734-9F579B4B69D5}" type="parTrans" cxnId="{2419E0E3-67C5-4B5A-99C6-86BA1EEE4640}">
      <dgm:prSet/>
      <dgm:spPr/>
      <dgm:t>
        <a:bodyPr/>
        <a:lstStyle/>
        <a:p>
          <a:endParaRPr lang="en-US"/>
        </a:p>
      </dgm:t>
    </dgm:pt>
    <dgm:pt modelId="{1FE37BBF-49EB-4D7C-92E1-4879DA2D7C6F}" type="sibTrans" cxnId="{2419E0E3-67C5-4B5A-99C6-86BA1EEE4640}">
      <dgm:prSet/>
      <dgm:spPr/>
      <dgm:t>
        <a:bodyPr/>
        <a:lstStyle/>
        <a:p>
          <a:endParaRPr lang="en-US"/>
        </a:p>
      </dgm:t>
    </dgm:pt>
    <dgm:pt modelId="{F50B740A-7B5B-49DA-A489-47E3813A34A7}">
      <dgm:prSet custT="1"/>
      <dgm:spPr/>
      <dgm:t>
        <a:bodyPr/>
        <a:lstStyle/>
        <a:p>
          <a:pPr algn="ctr"/>
          <a:r>
            <a:rPr lang="en-GB" sz="1600" dirty="0" smtClean="0"/>
            <a:t>T064 - CM Over-Delivery Credit Note</a:t>
          </a:r>
          <a:endParaRPr lang="en-US" sz="1600" dirty="0"/>
        </a:p>
      </dgm:t>
    </dgm:pt>
    <dgm:pt modelId="{4A5FE351-EBD2-4CA4-B9CF-FAAEF4D55EA3}" type="parTrans" cxnId="{8DBCB36F-A990-4C79-91CA-5291902F8779}">
      <dgm:prSet/>
      <dgm:spPr/>
      <dgm:t>
        <a:bodyPr/>
        <a:lstStyle/>
        <a:p>
          <a:endParaRPr lang="en-US"/>
        </a:p>
      </dgm:t>
    </dgm:pt>
    <dgm:pt modelId="{3A72FA9B-BC74-4BB7-AF56-0A1CB7067371}" type="sibTrans" cxnId="{8DBCB36F-A990-4C79-91CA-5291902F8779}">
      <dgm:prSet/>
      <dgm:spPr/>
      <dgm:t>
        <a:bodyPr/>
        <a:lstStyle/>
        <a:p>
          <a:endParaRPr lang="en-US"/>
        </a:p>
      </dgm:t>
    </dgm:pt>
    <dgm:pt modelId="{ACAA3BA1-B7F5-4FA3-9062-F29AA2901242}">
      <dgm:prSet custT="1"/>
      <dgm:spPr/>
      <dgm:t>
        <a:bodyPr/>
        <a:lstStyle/>
        <a:p>
          <a:pPr algn="ctr"/>
          <a:r>
            <a:rPr lang="en-US" sz="1600" dirty="0" smtClean="0"/>
            <a:t>T065- CM Capacity Agreement Termination</a:t>
          </a:r>
          <a:endParaRPr lang="en-US" sz="1600" dirty="0"/>
        </a:p>
      </dgm:t>
    </dgm:pt>
    <dgm:pt modelId="{CA48B44D-BF32-4ADF-92CF-687FA68AEDB7}" type="parTrans" cxnId="{052F19AD-0985-4ED1-A204-31A89394BA3B}">
      <dgm:prSet/>
      <dgm:spPr/>
      <dgm:t>
        <a:bodyPr/>
        <a:lstStyle/>
        <a:p>
          <a:endParaRPr lang="en-US"/>
        </a:p>
      </dgm:t>
    </dgm:pt>
    <dgm:pt modelId="{C6D7F64D-E3BF-4D2C-A751-575A65782413}" type="sibTrans" cxnId="{052F19AD-0985-4ED1-A204-31A89394BA3B}">
      <dgm:prSet/>
      <dgm:spPr/>
      <dgm:t>
        <a:bodyPr/>
        <a:lstStyle/>
        <a:p>
          <a:endParaRPr lang="en-US"/>
        </a:p>
      </dgm:t>
    </dgm:pt>
    <dgm:pt modelId="{5585A501-C987-442F-9354-B5E1F17286B7}">
      <dgm:prSet custT="1"/>
      <dgm:spPr/>
      <dgm:t>
        <a:bodyPr/>
        <a:lstStyle/>
        <a:p>
          <a:pPr algn="ctr"/>
          <a:r>
            <a:rPr lang="en-GB" sz="1600" dirty="0" smtClean="0"/>
            <a:t>T107 - CM Capacity Provider Recalculation Of Credit Amounts</a:t>
          </a:r>
          <a:endParaRPr lang="en-US" sz="1600" dirty="0"/>
        </a:p>
      </dgm:t>
    </dgm:pt>
    <dgm:pt modelId="{143E293D-7E29-4EAA-94CE-D287EC9E8D2E}" type="parTrans" cxnId="{4F0C384D-AE1B-4DD1-9F75-F377EBAC1C6B}">
      <dgm:prSet/>
      <dgm:spPr/>
      <dgm:t>
        <a:bodyPr/>
        <a:lstStyle/>
        <a:p>
          <a:endParaRPr lang="en-US"/>
        </a:p>
      </dgm:t>
    </dgm:pt>
    <dgm:pt modelId="{A9ACB444-299E-400F-8AC2-F29B4B6764CC}" type="sibTrans" cxnId="{4F0C384D-AE1B-4DD1-9F75-F377EBAC1C6B}">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5"/>
      <dgm:spPr/>
      <dgm:t>
        <a:bodyPr/>
        <a:lstStyle/>
        <a:p>
          <a:endParaRPr lang="en-US"/>
        </a:p>
      </dgm:t>
    </dgm:pt>
    <dgm:pt modelId="{DB9FDBD4-B705-4215-95BB-43EB249F018E}" type="pres">
      <dgm:prSet presAssocID="{A5E12077-B1B3-4640-AD18-D271728C2932}" presName="parentText" presStyleLbl="node1" presStyleIdx="0" presStyleCnt="5" custScaleX="142857" custLinFactNeighborX="516" custLinFactNeighborY="1430">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5">
        <dgm:presLayoutVars>
          <dgm:bulletEnabled val="1"/>
        </dgm:presLayoutVars>
      </dgm:prSet>
      <dgm:spPr/>
      <dgm:t>
        <a:bodyPr/>
        <a:lstStyle/>
        <a:p>
          <a:endParaRPr lang="en-US"/>
        </a:p>
      </dgm:t>
    </dgm:pt>
    <dgm:pt modelId="{AA0131D4-EC0F-4580-B743-D6B0BC666AF6}" type="pres">
      <dgm:prSet presAssocID="{D86E839E-1A77-472F-8FE6-DD95A761A87F}" presName="spaceBetweenRectangles" presStyleCnt="0"/>
      <dgm:spPr/>
      <dgm:t>
        <a:bodyPr/>
        <a:lstStyle/>
        <a:p>
          <a:endParaRPr lang="en-US"/>
        </a:p>
      </dgm:t>
    </dgm:pt>
    <dgm:pt modelId="{84194587-BAC7-48C4-B800-30FB29AC641F}" type="pres">
      <dgm:prSet presAssocID="{FC3283AA-F4D8-43BD-BBDB-3FFD55422119}" presName="parentLin" presStyleCnt="0"/>
      <dgm:spPr/>
      <dgm:t>
        <a:bodyPr/>
        <a:lstStyle/>
        <a:p>
          <a:endParaRPr lang="en-US"/>
        </a:p>
      </dgm:t>
    </dgm:pt>
    <dgm:pt modelId="{31D6A165-ECA2-403F-B1F1-85C6ED1795FA}" type="pres">
      <dgm:prSet presAssocID="{FC3283AA-F4D8-43BD-BBDB-3FFD55422119}" presName="parentLeftMargin" presStyleLbl="node1" presStyleIdx="0" presStyleCnt="5"/>
      <dgm:spPr/>
      <dgm:t>
        <a:bodyPr/>
        <a:lstStyle/>
        <a:p>
          <a:endParaRPr lang="en-US"/>
        </a:p>
      </dgm:t>
    </dgm:pt>
    <dgm:pt modelId="{8C92DB94-6501-441F-A005-20C3A3F74E7F}" type="pres">
      <dgm:prSet presAssocID="{FC3283AA-F4D8-43BD-BBDB-3FFD55422119}" presName="parentText" presStyleLbl="node1" presStyleIdx="1" presStyleCnt="5" custScaleX="142857">
        <dgm:presLayoutVars>
          <dgm:chMax val="0"/>
          <dgm:bulletEnabled val="1"/>
        </dgm:presLayoutVars>
      </dgm:prSet>
      <dgm:spPr/>
      <dgm:t>
        <a:bodyPr/>
        <a:lstStyle/>
        <a:p>
          <a:endParaRPr lang="en-US"/>
        </a:p>
      </dgm:t>
    </dgm:pt>
    <dgm:pt modelId="{0A4F67D3-6A9F-48E5-91A6-31CA32FE5AAB}" type="pres">
      <dgm:prSet presAssocID="{FC3283AA-F4D8-43BD-BBDB-3FFD55422119}" presName="negativeSpace" presStyleCnt="0"/>
      <dgm:spPr/>
      <dgm:t>
        <a:bodyPr/>
        <a:lstStyle/>
        <a:p>
          <a:endParaRPr lang="en-US"/>
        </a:p>
      </dgm:t>
    </dgm:pt>
    <dgm:pt modelId="{69AAF4E2-ADF6-4706-AA52-3541307F0BDF}" type="pres">
      <dgm:prSet presAssocID="{FC3283AA-F4D8-43BD-BBDB-3FFD55422119}" presName="childText" presStyleLbl="conFgAcc1" presStyleIdx="1" presStyleCnt="5">
        <dgm:presLayoutVars>
          <dgm:bulletEnabled val="1"/>
        </dgm:presLayoutVars>
      </dgm:prSet>
      <dgm:spPr/>
      <dgm:t>
        <a:bodyPr/>
        <a:lstStyle/>
        <a:p>
          <a:endParaRPr lang="en-US"/>
        </a:p>
      </dgm:t>
    </dgm:pt>
    <dgm:pt modelId="{0DB20F42-8AE5-402F-B5E4-09EBDAC9F105}" type="pres">
      <dgm:prSet presAssocID="{1FE37BBF-49EB-4D7C-92E1-4879DA2D7C6F}" presName="spaceBetweenRectangles" presStyleCnt="0"/>
      <dgm:spPr/>
      <dgm:t>
        <a:bodyPr/>
        <a:lstStyle/>
        <a:p>
          <a:endParaRPr lang="en-US"/>
        </a:p>
      </dgm:t>
    </dgm:pt>
    <dgm:pt modelId="{F4669687-976C-490B-829C-929DEAAAAA2A}" type="pres">
      <dgm:prSet presAssocID="{F50B740A-7B5B-49DA-A489-47E3813A34A7}" presName="parentLin" presStyleCnt="0"/>
      <dgm:spPr/>
      <dgm:t>
        <a:bodyPr/>
        <a:lstStyle/>
        <a:p>
          <a:endParaRPr lang="en-US"/>
        </a:p>
      </dgm:t>
    </dgm:pt>
    <dgm:pt modelId="{B50996E3-CC45-4F36-86F5-5943886E9B11}" type="pres">
      <dgm:prSet presAssocID="{F50B740A-7B5B-49DA-A489-47E3813A34A7}" presName="parentLeftMargin" presStyleLbl="node1" presStyleIdx="1" presStyleCnt="5"/>
      <dgm:spPr/>
      <dgm:t>
        <a:bodyPr/>
        <a:lstStyle/>
        <a:p>
          <a:endParaRPr lang="en-US"/>
        </a:p>
      </dgm:t>
    </dgm:pt>
    <dgm:pt modelId="{9DD01BC0-442A-4A71-BDF3-6ABCDB3579AF}" type="pres">
      <dgm:prSet presAssocID="{F50B740A-7B5B-49DA-A489-47E3813A34A7}" presName="parentText" presStyleLbl="node1" presStyleIdx="2" presStyleCnt="5" custScaleX="142857" custLinFactNeighborX="510">
        <dgm:presLayoutVars>
          <dgm:chMax val="0"/>
          <dgm:bulletEnabled val="1"/>
        </dgm:presLayoutVars>
      </dgm:prSet>
      <dgm:spPr/>
      <dgm:t>
        <a:bodyPr/>
        <a:lstStyle/>
        <a:p>
          <a:endParaRPr lang="en-US"/>
        </a:p>
      </dgm:t>
    </dgm:pt>
    <dgm:pt modelId="{FCB55C58-B826-427F-8459-1BEC551AD6A6}" type="pres">
      <dgm:prSet presAssocID="{F50B740A-7B5B-49DA-A489-47E3813A34A7}" presName="negativeSpace" presStyleCnt="0"/>
      <dgm:spPr/>
      <dgm:t>
        <a:bodyPr/>
        <a:lstStyle/>
        <a:p>
          <a:endParaRPr lang="en-US"/>
        </a:p>
      </dgm:t>
    </dgm:pt>
    <dgm:pt modelId="{5C86CB8A-ED5C-4E8D-938D-AABA239CC114}" type="pres">
      <dgm:prSet presAssocID="{F50B740A-7B5B-49DA-A489-47E3813A34A7}" presName="childText" presStyleLbl="conFgAcc1" presStyleIdx="2" presStyleCnt="5">
        <dgm:presLayoutVars>
          <dgm:bulletEnabled val="1"/>
        </dgm:presLayoutVars>
      </dgm:prSet>
      <dgm:spPr/>
      <dgm:t>
        <a:bodyPr/>
        <a:lstStyle/>
        <a:p>
          <a:endParaRPr lang="en-US"/>
        </a:p>
      </dgm:t>
    </dgm:pt>
    <dgm:pt modelId="{7A723F37-F921-44F1-B4E8-FF730F473DEE}" type="pres">
      <dgm:prSet presAssocID="{3A72FA9B-BC74-4BB7-AF56-0A1CB7067371}" presName="spaceBetweenRectangles" presStyleCnt="0"/>
      <dgm:spPr/>
      <dgm:t>
        <a:bodyPr/>
        <a:lstStyle/>
        <a:p>
          <a:endParaRPr lang="en-US"/>
        </a:p>
      </dgm:t>
    </dgm:pt>
    <dgm:pt modelId="{9B7F0FF6-177C-4A0F-8A7C-935893FCD64E}" type="pres">
      <dgm:prSet presAssocID="{ACAA3BA1-B7F5-4FA3-9062-F29AA2901242}" presName="parentLin" presStyleCnt="0"/>
      <dgm:spPr/>
      <dgm:t>
        <a:bodyPr/>
        <a:lstStyle/>
        <a:p>
          <a:endParaRPr lang="en-US"/>
        </a:p>
      </dgm:t>
    </dgm:pt>
    <dgm:pt modelId="{49270EF5-3C05-411F-9C4D-61E9EF44D923}" type="pres">
      <dgm:prSet presAssocID="{ACAA3BA1-B7F5-4FA3-9062-F29AA2901242}" presName="parentLeftMargin" presStyleLbl="node1" presStyleIdx="2" presStyleCnt="5"/>
      <dgm:spPr/>
      <dgm:t>
        <a:bodyPr/>
        <a:lstStyle/>
        <a:p>
          <a:endParaRPr lang="en-US"/>
        </a:p>
      </dgm:t>
    </dgm:pt>
    <dgm:pt modelId="{C52D802A-F5A3-4E7D-A565-045F66347F86}" type="pres">
      <dgm:prSet presAssocID="{ACAA3BA1-B7F5-4FA3-9062-F29AA2901242}" presName="parentText" presStyleLbl="node1" presStyleIdx="3" presStyleCnt="5" custScaleX="142857" custLinFactNeighborX="11590" custLinFactNeighborY="-2294">
        <dgm:presLayoutVars>
          <dgm:chMax val="0"/>
          <dgm:bulletEnabled val="1"/>
        </dgm:presLayoutVars>
      </dgm:prSet>
      <dgm:spPr/>
      <dgm:t>
        <a:bodyPr/>
        <a:lstStyle/>
        <a:p>
          <a:endParaRPr lang="en-US"/>
        </a:p>
      </dgm:t>
    </dgm:pt>
    <dgm:pt modelId="{F64E1933-8479-4602-BE0F-603E876B8E36}" type="pres">
      <dgm:prSet presAssocID="{ACAA3BA1-B7F5-4FA3-9062-F29AA2901242}" presName="negativeSpace" presStyleCnt="0"/>
      <dgm:spPr/>
      <dgm:t>
        <a:bodyPr/>
        <a:lstStyle/>
        <a:p>
          <a:endParaRPr lang="en-US"/>
        </a:p>
      </dgm:t>
    </dgm:pt>
    <dgm:pt modelId="{5C7687F9-DE7E-4AC1-BE95-4F2AC620F4CC}" type="pres">
      <dgm:prSet presAssocID="{ACAA3BA1-B7F5-4FA3-9062-F29AA2901242}" presName="childText" presStyleLbl="conFgAcc1" presStyleIdx="3" presStyleCnt="5">
        <dgm:presLayoutVars>
          <dgm:bulletEnabled val="1"/>
        </dgm:presLayoutVars>
      </dgm:prSet>
      <dgm:spPr/>
      <dgm:t>
        <a:bodyPr/>
        <a:lstStyle/>
        <a:p>
          <a:endParaRPr lang="en-US"/>
        </a:p>
      </dgm:t>
    </dgm:pt>
    <dgm:pt modelId="{EE08D8EF-60C7-40E4-9985-72CE901D3330}" type="pres">
      <dgm:prSet presAssocID="{C6D7F64D-E3BF-4D2C-A751-575A65782413}" presName="spaceBetweenRectangles" presStyleCnt="0"/>
      <dgm:spPr/>
      <dgm:t>
        <a:bodyPr/>
        <a:lstStyle/>
        <a:p>
          <a:endParaRPr lang="en-US"/>
        </a:p>
      </dgm:t>
    </dgm:pt>
    <dgm:pt modelId="{841CFDA3-090F-4F92-A177-6A2AFD57B0A1}" type="pres">
      <dgm:prSet presAssocID="{5585A501-C987-442F-9354-B5E1F17286B7}" presName="parentLin" presStyleCnt="0"/>
      <dgm:spPr/>
      <dgm:t>
        <a:bodyPr/>
        <a:lstStyle/>
        <a:p>
          <a:endParaRPr lang="en-US"/>
        </a:p>
      </dgm:t>
    </dgm:pt>
    <dgm:pt modelId="{6BE9A172-6B6E-41B6-A355-8FE74A94055A}" type="pres">
      <dgm:prSet presAssocID="{5585A501-C987-442F-9354-B5E1F17286B7}" presName="parentLeftMargin" presStyleLbl="node1" presStyleIdx="3" presStyleCnt="5"/>
      <dgm:spPr/>
      <dgm:t>
        <a:bodyPr/>
        <a:lstStyle/>
        <a:p>
          <a:endParaRPr lang="en-US"/>
        </a:p>
      </dgm:t>
    </dgm:pt>
    <dgm:pt modelId="{AC5D1CE2-75C3-49F7-AE80-BE3AF13AADBE}" type="pres">
      <dgm:prSet presAssocID="{5585A501-C987-442F-9354-B5E1F17286B7}" presName="parentText" presStyleLbl="node1" presStyleIdx="4" presStyleCnt="5" custScaleX="140004">
        <dgm:presLayoutVars>
          <dgm:chMax val="0"/>
          <dgm:bulletEnabled val="1"/>
        </dgm:presLayoutVars>
      </dgm:prSet>
      <dgm:spPr/>
      <dgm:t>
        <a:bodyPr/>
        <a:lstStyle/>
        <a:p>
          <a:endParaRPr lang="en-US"/>
        </a:p>
      </dgm:t>
    </dgm:pt>
    <dgm:pt modelId="{7EC13F07-CA87-4657-98A7-101B20D5DA48}" type="pres">
      <dgm:prSet presAssocID="{5585A501-C987-442F-9354-B5E1F17286B7}" presName="negativeSpace" presStyleCnt="0"/>
      <dgm:spPr/>
      <dgm:t>
        <a:bodyPr/>
        <a:lstStyle/>
        <a:p>
          <a:endParaRPr lang="en-US"/>
        </a:p>
      </dgm:t>
    </dgm:pt>
    <dgm:pt modelId="{2B285E8A-5792-4BB5-95A7-6B5D4717C05B}" type="pres">
      <dgm:prSet presAssocID="{5585A501-C987-442F-9354-B5E1F17286B7}" presName="childText" presStyleLbl="conFgAcc1" presStyleIdx="4" presStyleCnt="5">
        <dgm:presLayoutVars>
          <dgm:bulletEnabled val="1"/>
        </dgm:presLayoutVars>
      </dgm:prSet>
      <dgm:spPr/>
      <dgm:t>
        <a:bodyPr/>
        <a:lstStyle/>
        <a:p>
          <a:endParaRPr lang="en-US"/>
        </a:p>
      </dgm:t>
    </dgm:pt>
  </dgm:ptLst>
  <dgm:cxnLst>
    <dgm:cxn modelId="{4F0C384D-AE1B-4DD1-9F75-F377EBAC1C6B}" srcId="{549E57C7-E2EC-498B-A158-5C929CA6B2AE}" destId="{5585A501-C987-442F-9354-B5E1F17286B7}" srcOrd="4" destOrd="0" parTransId="{143E293D-7E29-4EAA-94CE-D287EC9E8D2E}" sibTransId="{A9ACB444-299E-400F-8AC2-F29B4B6764CC}"/>
    <dgm:cxn modelId="{A93640D5-0054-4D15-B869-936633F878E8}" type="presOf" srcId="{ACAA3BA1-B7F5-4FA3-9062-F29AA2901242}" destId="{C52D802A-F5A3-4E7D-A565-045F66347F86}" srcOrd="1" destOrd="0" presId="urn:microsoft.com/office/officeart/2005/8/layout/list1"/>
    <dgm:cxn modelId="{8DBCB36F-A990-4C79-91CA-5291902F8779}" srcId="{549E57C7-E2EC-498B-A158-5C929CA6B2AE}" destId="{F50B740A-7B5B-49DA-A489-47E3813A34A7}" srcOrd="2" destOrd="0" parTransId="{4A5FE351-EBD2-4CA4-B9CF-FAAEF4D55EA3}" sibTransId="{3A72FA9B-BC74-4BB7-AF56-0A1CB7067371}"/>
    <dgm:cxn modelId="{795DA900-0B87-4F67-BF61-EB3C1A9DF0C2}" type="presOf" srcId="{A5E12077-B1B3-4640-AD18-D271728C2932}" destId="{881F798F-CF1A-4DAD-B7C7-46637AD2E1B0}" srcOrd="0" destOrd="0" presId="urn:microsoft.com/office/officeart/2005/8/layout/list1"/>
    <dgm:cxn modelId="{2419E0E3-67C5-4B5A-99C6-86BA1EEE4640}" srcId="{549E57C7-E2EC-498B-A158-5C929CA6B2AE}" destId="{FC3283AA-F4D8-43BD-BBDB-3FFD55422119}" srcOrd="1" destOrd="0" parTransId="{ABC7622E-89D3-41A8-B734-9F579B4B69D5}" sibTransId="{1FE37BBF-49EB-4D7C-92E1-4879DA2D7C6F}"/>
    <dgm:cxn modelId="{DA687122-7DF7-4B85-8C93-3BA127C4E4BE}" type="presOf" srcId="{5585A501-C987-442F-9354-B5E1F17286B7}" destId="{AC5D1CE2-75C3-49F7-AE80-BE3AF13AADBE}" srcOrd="1"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8A6773CB-9E3C-4E39-BDA3-E7FB2A051295}" type="presOf" srcId="{F50B740A-7B5B-49DA-A489-47E3813A34A7}" destId="{9DD01BC0-442A-4A71-BDF3-6ABCDB3579AF}" srcOrd="1" destOrd="0" presId="urn:microsoft.com/office/officeart/2005/8/layout/list1"/>
    <dgm:cxn modelId="{052F19AD-0985-4ED1-A204-31A89394BA3B}" srcId="{549E57C7-E2EC-498B-A158-5C929CA6B2AE}" destId="{ACAA3BA1-B7F5-4FA3-9062-F29AA2901242}" srcOrd="3" destOrd="0" parTransId="{CA48B44D-BF32-4ADF-92CF-687FA68AEDB7}" sibTransId="{C6D7F64D-E3BF-4D2C-A751-575A65782413}"/>
    <dgm:cxn modelId="{D4AE8DC1-D176-4A41-AF50-7E19602A3370}" type="presOf" srcId="{549E57C7-E2EC-498B-A158-5C929CA6B2AE}" destId="{58F72735-3BDF-40BC-A96B-DE72C4553E29}"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D39A1C84-4B70-4429-9C74-10246A23107F}" type="presOf" srcId="{5585A501-C987-442F-9354-B5E1F17286B7}" destId="{6BE9A172-6B6E-41B6-A355-8FE74A94055A}" srcOrd="0" destOrd="0" presId="urn:microsoft.com/office/officeart/2005/8/layout/list1"/>
    <dgm:cxn modelId="{D3636E2B-A7B0-42E7-A5D5-76C0032C26F4}" type="presOf" srcId="{F50B740A-7B5B-49DA-A489-47E3813A34A7}" destId="{B50996E3-CC45-4F36-86F5-5943886E9B11}" srcOrd="0" destOrd="0" presId="urn:microsoft.com/office/officeart/2005/8/layout/list1"/>
    <dgm:cxn modelId="{1093169E-0551-4F81-9B33-5C693BC37D8F}" type="presOf" srcId="{FC3283AA-F4D8-43BD-BBDB-3FFD55422119}" destId="{31D6A165-ECA2-403F-B1F1-85C6ED1795FA}" srcOrd="0" destOrd="0" presId="urn:microsoft.com/office/officeart/2005/8/layout/list1"/>
    <dgm:cxn modelId="{D172AC56-66D7-4C90-A83A-55343C4DBCA9}" type="presOf" srcId="{FC3283AA-F4D8-43BD-BBDB-3FFD55422119}" destId="{8C92DB94-6501-441F-A005-20C3A3F74E7F}" srcOrd="1" destOrd="0" presId="urn:microsoft.com/office/officeart/2005/8/layout/list1"/>
    <dgm:cxn modelId="{3301B076-24E4-47EF-82FE-8F37E9A88BAC}" type="presOf" srcId="{ACAA3BA1-B7F5-4FA3-9062-F29AA2901242}" destId="{49270EF5-3C05-411F-9C4D-61E9EF44D923}" srcOrd="0" destOrd="0" presId="urn:microsoft.com/office/officeart/2005/8/layout/list1"/>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 modelId="{AFDF2D57-07AA-434B-93EC-D51C88FFEDB9}" type="presParOf" srcId="{58F72735-3BDF-40BC-A96B-DE72C4553E29}" destId="{AA0131D4-EC0F-4580-B743-D6B0BC666AF6}" srcOrd="3" destOrd="0" presId="urn:microsoft.com/office/officeart/2005/8/layout/list1"/>
    <dgm:cxn modelId="{57EDFE08-2B96-4946-A4E9-D95BC185A68E}" type="presParOf" srcId="{58F72735-3BDF-40BC-A96B-DE72C4553E29}" destId="{84194587-BAC7-48C4-B800-30FB29AC641F}" srcOrd="4" destOrd="0" presId="urn:microsoft.com/office/officeart/2005/8/layout/list1"/>
    <dgm:cxn modelId="{DD1A57C7-DA9A-46A1-B0E6-2E6808C26859}" type="presParOf" srcId="{84194587-BAC7-48C4-B800-30FB29AC641F}" destId="{31D6A165-ECA2-403F-B1F1-85C6ED1795FA}" srcOrd="0" destOrd="0" presId="urn:microsoft.com/office/officeart/2005/8/layout/list1"/>
    <dgm:cxn modelId="{FBC99F69-AB1B-474B-B8D3-87E73D4570A6}" type="presParOf" srcId="{84194587-BAC7-48C4-B800-30FB29AC641F}" destId="{8C92DB94-6501-441F-A005-20C3A3F74E7F}" srcOrd="1" destOrd="0" presId="urn:microsoft.com/office/officeart/2005/8/layout/list1"/>
    <dgm:cxn modelId="{C182D557-B6D1-47A1-80B7-1B619D5BC5AF}" type="presParOf" srcId="{58F72735-3BDF-40BC-A96B-DE72C4553E29}" destId="{0A4F67D3-6A9F-48E5-91A6-31CA32FE5AAB}" srcOrd="5" destOrd="0" presId="urn:microsoft.com/office/officeart/2005/8/layout/list1"/>
    <dgm:cxn modelId="{1D806331-85C3-425C-B593-B00B95B33A20}" type="presParOf" srcId="{58F72735-3BDF-40BC-A96B-DE72C4553E29}" destId="{69AAF4E2-ADF6-4706-AA52-3541307F0BDF}" srcOrd="6" destOrd="0" presId="urn:microsoft.com/office/officeart/2005/8/layout/list1"/>
    <dgm:cxn modelId="{10250D08-596C-4BC5-BE4E-16939A4AF2E6}" type="presParOf" srcId="{58F72735-3BDF-40BC-A96B-DE72C4553E29}" destId="{0DB20F42-8AE5-402F-B5E4-09EBDAC9F105}" srcOrd="7" destOrd="0" presId="urn:microsoft.com/office/officeart/2005/8/layout/list1"/>
    <dgm:cxn modelId="{44F442E2-EE6C-4A22-9E03-5202C79D7FB7}" type="presParOf" srcId="{58F72735-3BDF-40BC-A96B-DE72C4553E29}" destId="{F4669687-976C-490B-829C-929DEAAAAA2A}" srcOrd="8" destOrd="0" presId="urn:microsoft.com/office/officeart/2005/8/layout/list1"/>
    <dgm:cxn modelId="{FEB29012-E540-4180-AB59-ADB5C55EDF79}" type="presParOf" srcId="{F4669687-976C-490B-829C-929DEAAAAA2A}" destId="{B50996E3-CC45-4F36-86F5-5943886E9B11}" srcOrd="0" destOrd="0" presId="urn:microsoft.com/office/officeart/2005/8/layout/list1"/>
    <dgm:cxn modelId="{2578529E-C2C3-47D3-B449-E4E4338C23D4}" type="presParOf" srcId="{F4669687-976C-490B-829C-929DEAAAAA2A}" destId="{9DD01BC0-442A-4A71-BDF3-6ABCDB3579AF}" srcOrd="1" destOrd="0" presId="urn:microsoft.com/office/officeart/2005/8/layout/list1"/>
    <dgm:cxn modelId="{4D7B0740-3EC5-4E24-A86F-4400340CA045}" type="presParOf" srcId="{58F72735-3BDF-40BC-A96B-DE72C4553E29}" destId="{FCB55C58-B826-427F-8459-1BEC551AD6A6}" srcOrd="9" destOrd="0" presId="urn:microsoft.com/office/officeart/2005/8/layout/list1"/>
    <dgm:cxn modelId="{B4216AEF-E272-472E-87CE-6BCA42D87E4A}" type="presParOf" srcId="{58F72735-3BDF-40BC-A96B-DE72C4553E29}" destId="{5C86CB8A-ED5C-4E8D-938D-AABA239CC114}" srcOrd="10" destOrd="0" presId="urn:microsoft.com/office/officeart/2005/8/layout/list1"/>
    <dgm:cxn modelId="{1D704088-D7B1-4AE5-A9A2-0726A1E8E91A}" type="presParOf" srcId="{58F72735-3BDF-40BC-A96B-DE72C4553E29}" destId="{7A723F37-F921-44F1-B4E8-FF730F473DEE}" srcOrd="11" destOrd="0" presId="urn:microsoft.com/office/officeart/2005/8/layout/list1"/>
    <dgm:cxn modelId="{95CD8E06-578C-4467-942C-FBD430983051}" type="presParOf" srcId="{58F72735-3BDF-40BC-A96B-DE72C4553E29}" destId="{9B7F0FF6-177C-4A0F-8A7C-935893FCD64E}" srcOrd="12" destOrd="0" presId="urn:microsoft.com/office/officeart/2005/8/layout/list1"/>
    <dgm:cxn modelId="{93FB7CB9-F03E-44C7-AC6F-8CB633D31E2E}" type="presParOf" srcId="{9B7F0FF6-177C-4A0F-8A7C-935893FCD64E}" destId="{49270EF5-3C05-411F-9C4D-61E9EF44D923}" srcOrd="0" destOrd="0" presId="urn:microsoft.com/office/officeart/2005/8/layout/list1"/>
    <dgm:cxn modelId="{68D0AFBB-9222-498D-94EC-33520CA2BED3}" type="presParOf" srcId="{9B7F0FF6-177C-4A0F-8A7C-935893FCD64E}" destId="{C52D802A-F5A3-4E7D-A565-045F66347F86}" srcOrd="1" destOrd="0" presId="urn:microsoft.com/office/officeart/2005/8/layout/list1"/>
    <dgm:cxn modelId="{3ADC30DB-918B-453A-A455-AC5ED64E9BED}" type="presParOf" srcId="{58F72735-3BDF-40BC-A96B-DE72C4553E29}" destId="{F64E1933-8479-4602-BE0F-603E876B8E36}" srcOrd="13" destOrd="0" presId="urn:microsoft.com/office/officeart/2005/8/layout/list1"/>
    <dgm:cxn modelId="{844C24FF-24FF-4F33-9D1C-16AB70A252F6}" type="presParOf" srcId="{58F72735-3BDF-40BC-A96B-DE72C4553E29}" destId="{5C7687F9-DE7E-4AC1-BE95-4F2AC620F4CC}" srcOrd="14" destOrd="0" presId="urn:microsoft.com/office/officeart/2005/8/layout/list1"/>
    <dgm:cxn modelId="{C51432A6-37EA-481F-9EE5-519C988E708F}" type="presParOf" srcId="{58F72735-3BDF-40BC-A96B-DE72C4553E29}" destId="{EE08D8EF-60C7-40E4-9985-72CE901D3330}" srcOrd="15" destOrd="0" presId="urn:microsoft.com/office/officeart/2005/8/layout/list1"/>
    <dgm:cxn modelId="{010D8CBE-E01D-452D-9404-6CFB57B9EC04}" type="presParOf" srcId="{58F72735-3BDF-40BC-A96B-DE72C4553E29}" destId="{841CFDA3-090F-4F92-A177-6A2AFD57B0A1}" srcOrd="16" destOrd="0" presId="urn:microsoft.com/office/officeart/2005/8/layout/list1"/>
    <dgm:cxn modelId="{6ABB9174-F779-43C7-9B59-3CADDB13CA2E}" type="presParOf" srcId="{841CFDA3-090F-4F92-A177-6A2AFD57B0A1}" destId="{6BE9A172-6B6E-41B6-A355-8FE74A94055A}" srcOrd="0" destOrd="0" presId="urn:microsoft.com/office/officeart/2005/8/layout/list1"/>
    <dgm:cxn modelId="{C87DC53E-D53D-4A7F-80D8-92A1778DC807}" type="presParOf" srcId="{841CFDA3-090F-4F92-A177-6A2AFD57B0A1}" destId="{AC5D1CE2-75C3-49F7-AE80-BE3AF13AADBE}" srcOrd="1" destOrd="0" presId="urn:microsoft.com/office/officeart/2005/8/layout/list1"/>
    <dgm:cxn modelId="{0ECA1C82-0872-4D94-87E8-0586C39F2511}" type="presParOf" srcId="{58F72735-3BDF-40BC-A96B-DE72C4553E29}" destId="{7EC13F07-CA87-4657-98A7-101B20D5DA48}" srcOrd="17" destOrd="0" presId="urn:microsoft.com/office/officeart/2005/8/layout/list1"/>
    <dgm:cxn modelId="{2C5A2710-0B64-4170-9422-E891BB4A4B52}" type="presParOf" srcId="{58F72735-3BDF-40BC-A96B-DE72C4553E29}" destId="{2B285E8A-5792-4BB5-95A7-6B5D4717C05B}" srcOrd="18"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accent5_3" csCatId="accent5" phldr="1"/>
      <dgm:spPr/>
      <dgm:t>
        <a:bodyPr/>
        <a:lstStyle/>
        <a:p>
          <a:endParaRPr lang="en-US"/>
        </a:p>
      </dgm:t>
    </dgm:pt>
    <dgm:pt modelId="{9031F63C-198E-4F3C-A46A-07254B281989}">
      <dgm:prSet phldrT="[Text]" custT="1"/>
      <dgm:spPr/>
      <dgm:t>
        <a:bodyPr/>
        <a:lstStyle/>
        <a:p>
          <a:r>
            <a:rPr lang="en-US" sz="1600" b="1" dirty="0" smtClean="0"/>
            <a:t>D0366 - CM Capacity Provider Invoice Backing Data</a:t>
          </a:r>
        </a:p>
        <a:p>
          <a:endParaRPr lang="en-US" sz="1600" b="1" dirty="0" smtClean="0"/>
        </a:p>
        <a:p>
          <a:r>
            <a:rPr lang="en-GB" sz="1600" b="1" dirty="0" smtClean="0"/>
            <a:t>T062 - CM Monthly Capacity Payment Credit Note</a:t>
          </a:r>
        </a:p>
        <a:p>
          <a:endParaRPr lang="en-GB" sz="1600" b="1" dirty="0" smtClean="0"/>
        </a:p>
        <a:p>
          <a:r>
            <a:rPr lang="en-GB" sz="1600" b="1" dirty="0" smtClean="0"/>
            <a:t>T063 - CM Capacity Provider Penalty Charge Invoice</a:t>
          </a:r>
        </a:p>
        <a:p>
          <a:endParaRPr lang="en-GB" sz="1600" b="1" dirty="0" smtClean="0"/>
        </a:p>
        <a:p>
          <a:r>
            <a:rPr lang="en-GB" sz="1600" b="1" dirty="0" smtClean="0"/>
            <a:t>T064 - CM Over-Delivery Credit Note</a:t>
          </a:r>
        </a:p>
        <a:p>
          <a:endParaRPr lang="en-GB" sz="1600" b="1" dirty="0" smtClean="0"/>
        </a:p>
        <a:p>
          <a:r>
            <a:rPr lang="en-US" sz="1600" b="1" dirty="0" smtClean="0"/>
            <a:t>T065- CM Capacity Agreement Termination</a:t>
          </a:r>
        </a:p>
        <a:p>
          <a:endParaRPr lang="en-US" sz="1600" b="1" dirty="0" smtClean="0"/>
        </a:p>
        <a:p>
          <a:r>
            <a:rPr lang="en-GB" sz="1600" b="1" dirty="0" smtClean="0"/>
            <a:t>T107 - CM Capacity Provider Recalculation of Credit Amounts</a:t>
          </a:r>
          <a:endParaRPr lang="en-US" sz="1600" b="1" dirty="0"/>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endParaRPr lang="en-US" sz="12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ScaleX="147471" custLinFactNeighborX="-56">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Y="121208" custLinFactNeighborX="62" custLinFactNeighborY="235">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accent5_3" csCatId="accent5" phldr="1"/>
      <dgm:spPr/>
      <dgm:t>
        <a:bodyPr/>
        <a:lstStyle/>
        <a:p>
          <a:endParaRPr lang="en-US"/>
        </a:p>
      </dgm:t>
    </dgm:pt>
    <dgm:pt modelId="{9031F63C-198E-4F3C-A46A-07254B281989}">
      <dgm:prSet phldrT="[Text]" custT="1"/>
      <dgm:spPr/>
      <dgm:t>
        <a:bodyPr/>
        <a:lstStyle/>
        <a:p>
          <a:r>
            <a:rPr lang="en-US" sz="1600" b="1" dirty="0" smtClean="0"/>
            <a:t>D0366 - CM Capacity Provider Invoice Backing Data</a:t>
          </a:r>
        </a:p>
        <a:p>
          <a:endParaRPr lang="en-US" sz="1600" b="1" dirty="0" smtClean="0"/>
        </a:p>
        <a:p>
          <a:r>
            <a:rPr lang="en-GB" sz="1600" b="1" dirty="0" smtClean="0"/>
            <a:t>T062 - CM Monthly Capacity Payment Credit Note</a:t>
          </a:r>
        </a:p>
        <a:p>
          <a:endParaRPr lang="en-GB" sz="1600" b="1" dirty="0" smtClean="0"/>
        </a:p>
        <a:p>
          <a:r>
            <a:rPr lang="en-GB" sz="1600" b="1" dirty="0" smtClean="0"/>
            <a:t>T063 - CM Capacity Provider Penalty Charge Invoice</a:t>
          </a:r>
        </a:p>
        <a:p>
          <a:endParaRPr lang="en-GB" sz="1600" b="1" dirty="0" smtClean="0"/>
        </a:p>
        <a:p>
          <a:r>
            <a:rPr lang="en-GB" sz="1600" b="1" dirty="0" smtClean="0"/>
            <a:t>T064 - CM Over-Delivery Credit Note</a:t>
          </a:r>
        </a:p>
        <a:p>
          <a:endParaRPr lang="en-GB" sz="1600" b="1" dirty="0" smtClean="0"/>
        </a:p>
        <a:p>
          <a:r>
            <a:rPr lang="en-US" sz="1600" b="1" dirty="0" smtClean="0"/>
            <a:t>T065- CM Capacity Agreement Termination</a:t>
          </a:r>
        </a:p>
        <a:p>
          <a:endParaRPr lang="en-US" sz="1600" b="1" dirty="0" smtClean="0"/>
        </a:p>
        <a:p>
          <a:r>
            <a:rPr lang="en-GB" sz="1600" b="1" dirty="0" smtClean="0"/>
            <a:t>T107 - CM Capacity Provider Recalculation of Credit Amount</a:t>
          </a:r>
          <a:r>
            <a:rPr lang="en-GB" sz="1200" dirty="0" smtClean="0"/>
            <a:t>s</a:t>
          </a:r>
          <a:endParaRPr lang="en-US" sz="1200" dirty="0"/>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endParaRPr lang="en-US" sz="12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ScaleX="155234" custLinFactNeighborX="-14432" custLinFactNeighborY="13338">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Y="121208" custLinFactNeighborX="-1627" custLinFactNeighborY="-1896">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accent5_3" csCatId="accent5" phldr="1"/>
      <dgm:spPr/>
      <dgm:t>
        <a:bodyPr/>
        <a:lstStyle/>
        <a:p>
          <a:endParaRPr lang="en-US"/>
        </a:p>
      </dgm:t>
    </dgm:pt>
    <dgm:pt modelId="{9031F63C-198E-4F3C-A46A-07254B281989}">
      <dgm:prSet phldrT="[Text]" custT="1"/>
      <dgm:spPr/>
      <dgm:t>
        <a:bodyPr/>
        <a:lstStyle/>
        <a:p>
          <a:r>
            <a:rPr lang="en-US" sz="1600" b="1" dirty="0" smtClean="0"/>
            <a:t>D0366 - CM Capacity Provider Invoice Backing Data</a:t>
          </a:r>
        </a:p>
        <a:p>
          <a:endParaRPr lang="en-US" sz="1600" b="1" dirty="0" smtClean="0"/>
        </a:p>
        <a:p>
          <a:r>
            <a:rPr lang="en-GB" sz="1600" b="1" dirty="0" smtClean="0"/>
            <a:t>T062 - CM Monthly Capacity Payment Credit Note</a:t>
          </a:r>
        </a:p>
        <a:p>
          <a:endParaRPr lang="en-GB" sz="1600" b="1" dirty="0" smtClean="0"/>
        </a:p>
        <a:p>
          <a:r>
            <a:rPr lang="en-GB" sz="1600" b="1" dirty="0" smtClean="0"/>
            <a:t>T063 - CM Capacity Provider Penalty Charge Invoice</a:t>
          </a:r>
        </a:p>
        <a:p>
          <a:endParaRPr lang="en-GB" sz="1600" b="1" dirty="0" smtClean="0"/>
        </a:p>
        <a:p>
          <a:r>
            <a:rPr lang="en-GB" sz="1600" b="1" dirty="0" smtClean="0"/>
            <a:t>T064 - CM Over-Delivery Credit Note</a:t>
          </a:r>
        </a:p>
        <a:p>
          <a:endParaRPr lang="en-GB" sz="1600" b="1" dirty="0" smtClean="0"/>
        </a:p>
        <a:p>
          <a:r>
            <a:rPr lang="en-US" sz="1600" b="1" dirty="0" smtClean="0"/>
            <a:t>T065- CM Capacity Agreement Termination</a:t>
          </a:r>
        </a:p>
        <a:p>
          <a:endParaRPr lang="en-US" sz="1600" b="1" dirty="0" smtClean="0"/>
        </a:p>
        <a:p>
          <a:r>
            <a:rPr lang="en-GB" sz="1600" b="1" dirty="0" smtClean="0"/>
            <a:t>T107 - CM Capacity Provider Recalculation of Credit Amounts</a:t>
          </a:r>
          <a:endParaRPr lang="en-US" sz="1600" b="1" dirty="0"/>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endParaRPr lang="en-US" sz="12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ScaleX="164893" custLinFactNeighborX="-56">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Y="121208" custLinFactNeighborX="62" custLinFactNeighborY="235">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A5E12077-B1B3-4640-AD18-D271728C2932}">
      <dgm:prSet phldrT="[Text]" custT="1"/>
      <dgm:spPr/>
      <dgm:t>
        <a:bodyPr/>
        <a:lstStyle/>
        <a:p>
          <a:pPr algn="ctr"/>
          <a:r>
            <a:rPr lang="en-US" sz="1600" b="1" dirty="0" smtClean="0"/>
            <a:t>D0362 - </a:t>
          </a:r>
          <a:r>
            <a:rPr lang="en-US" sz="1600" b="1" dirty="0" err="1" smtClean="0"/>
            <a:t>CfD</a:t>
          </a:r>
          <a:r>
            <a:rPr lang="en-US" sz="1600" b="1" dirty="0" smtClean="0"/>
            <a:t> Supplier Invoice Backing Data</a:t>
          </a:r>
          <a:endParaRPr lang="en-US" sz="1600" b="1"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19D44B81-B30A-4848-B309-031160083EEE}">
      <dgm:prSet custT="1"/>
      <dgm:spPr/>
      <dgm:t>
        <a:bodyPr/>
        <a:lstStyle/>
        <a:p>
          <a:pPr algn="ctr"/>
          <a:r>
            <a:rPr lang="en-GB" sz="1600" b="1" dirty="0" smtClean="0"/>
            <a:t>D0363 - </a:t>
          </a:r>
          <a:r>
            <a:rPr lang="en-GB" sz="1600" b="1" dirty="0" err="1" smtClean="0"/>
            <a:t>CfD</a:t>
          </a:r>
          <a:r>
            <a:rPr lang="en-GB" sz="1600" b="1" dirty="0" smtClean="0"/>
            <a:t> Supplier Credit Cover Report</a:t>
          </a:r>
          <a:endParaRPr lang="en-GB" sz="1600" b="1" dirty="0"/>
        </a:p>
      </dgm:t>
    </dgm:pt>
    <dgm:pt modelId="{6E7B9644-8771-42AF-B091-8EDD0AD3E3AC}" type="parTrans" cxnId="{E2D86660-DABA-47BD-BE63-5B0D15EFDBA5}">
      <dgm:prSet/>
      <dgm:spPr/>
      <dgm:t>
        <a:bodyPr/>
        <a:lstStyle/>
        <a:p>
          <a:endParaRPr lang="en-US"/>
        </a:p>
      </dgm:t>
    </dgm:pt>
    <dgm:pt modelId="{B77CC48F-82CC-4A48-9A22-932A38EC7923}" type="sibTrans" cxnId="{E2D86660-DABA-47BD-BE63-5B0D15EFDBA5}">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2"/>
      <dgm:spPr/>
      <dgm:t>
        <a:bodyPr/>
        <a:lstStyle/>
        <a:p>
          <a:endParaRPr lang="en-US"/>
        </a:p>
      </dgm:t>
    </dgm:pt>
    <dgm:pt modelId="{DB9FDBD4-B705-4215-95BB-43EB249F018E}" type="pres">
      <dgm:prSet presAssocID="{A5E12077-B1B3-4640-AD18-D271728C2932}" presName="parentText" presStyleLbl="node1" presStyleIdx="0" presStyleCnt="2" custScaleX="142857">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2">
        <dgm:presLayoutVars>
          <dgm:bulletEnabled val="1"/>
        </dgm:presLayoutVars>
      </dgm:prSet>
      <dgm:spPr/>
      <dgm:t>
        <a:bodyPr/>
        <a:lstStyle/>
        <a:p>
          <a:endParaRPr lang="en-US"/>
        </a:p>
      </dgm:t>
    </dgm:pt>
    <dgm:pt modelId="{1262690E-2110-4592-BFC3-4E64544D29E6}" type="pres">
      <dgm:prSet presAssocID="{D86E839E-1A77-472F-8FE6-DD95A761A87F}" presName="spaceBetweenRectangles" presStyleCnt="0"/>
      <dgm:spPr/>
      <dgm:t>
        <a:bodyPr/>
        <a:lstStyle/>
        <a:p>
          <a:endParaRPr lang="en-US"/>
        </a:p>
      </dgm:t>
    </dgm:pt>
    <dgm:pt modelId="{5D050AC1-EC9A-461A-8887-12907E7A286C}" type="pres">
      <dgm:prSet presAssocID="{19D44B81-B30A-4848-B309-031160083EEE}" presName="parentLin" presStyleCnt="0"/>
      <dgm:spPr/>
      <dgm:t>
        <a:bodyPr/>
        <a:lstStyle/>
        <a:p>
          <a:endParaRPr lang="en-US"/>
        </a:p>
      </dgm:t>
    </dgm:pt>
    <dgm:pt modelId="{F2DBB9EE-B08C-4B31-8FAD-DC22B78F6520}" type="pres">
      <dgm:prSet presAssocID="{19D44B81-B30A-4848-B309-031160083EEE}" presName="parentLeftMargin" presStyleLbl="node1" presStyleIdx="0" presStyleCnt="2"/>
      <dgm:spPr/>
      <dgm:t>
        <a:bodyPr/>
        <a:lstStyle/>
        <a:p>
          <a:endParaRPr lang="en-US"/>
        </a:p>
      </dgm:t>
    </dgm:pt>
    <dgm:pt modelId="{866E5105-4555-4EA1-800F-E3C3DBDBC0F8}" type="pres">
      <dgm:prSet presAssocID="{19D44B81-B30A-4848-B309-031160083EEE}" presName="parentText" presStyleLbl="node1" presStyleIdx="1" presStyleCnt="2" custScaleX="142857" custLinFactNeighborX="516" custLinFactNeighborY="-553">
        <dgm:presLayoutVars>
          <dgm:chMax val="0"/>
          <dgm:bulletEnabled val="1"/>
        </dgm:presLayoutVars>
      </dgm:prSet>
      <dgm:spPr/>
      <dgm:t>
        <a:bodyPr/>
        <a:lstStyle/>
        <a:p>
          <a:endParaRPr lang="en-US"/>
        </a:p>
      </dgm:t>
    </dgm:pt>
    <dgm:pt modelId="{1519C516-D98E-412E-BA6E-87D916324ED7}" type="pres">
      <dgm:prSet presAssocID="{19D44B81-B30A-4848-B309-031160083EEE}" presName="negativeSpace" presStyleCnt="0"/>
      <dgm:spPr/>
      <dgm:t>
        <a:bodyPr/>
        <a:lstStyle/>
        <a:p>
          <a:endParaRPr lang="en-US"/>
        </a:p>
      </dgm:t>
    </dgm:pt>
    <dgm:pt modelId="{1087B5DD-FC5C-476D-9274-90B7DA6D6167}" type="pres">
      <dgm:prSet presAssocID="{19D44B81-B30A-4848-B309-031160083EEE}" presName="childText" presStyleLbl="conFgAcc1" presStyleIdx="1" presStyleCnt="2">
        <dgm:presLayoutVars>
          <dgm:bulletEnabled val="1"/>
        </dgm:presLayoutVars>
      </dgm:prSet>
      <dgm:spPr/>
      <dgm:t>
        <a:bodyPr/>
        <a:lstStyle/>
        <a:p>
          <a:endParaRPr lang="en-US"/>
        </a:p>
      </dgm:t>
    </dgm:pt>
  </dgm:ptLst>
  <dgm:cxnLst>
    <dgm:cxn modelId="{795DA900-0B87-4F67-BF61-EB3C1A9DF0C2}" type="presOf" srcId="{A5E12077-B1B3-4640-AD18-D271728C2932}" destId="{881F798F-CF1A-4DAD-B7C7-46637AD2E1B0}"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D4AE8DC1-D176-4A41-AF50-7E19602A3370}" type="presOf" srcId="{549E57C7-E2EC-498B-A158-5C929CA6B2AE}" destId="{58F72735-3BDF-40BC-A96B-DE72C4553E29}" srcOrd="0"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E2D86660-DABA-47BD-BE63-5B0D15EFDBA5}" srcId="{549E57C7-E2EC-498B-A158-5C929CA6B2AE}" destId="{19D44B81-B30A-4848-B309-031160083EEE}" srcOrd="1" destOrd="0" parTransId="{6E7B9644-8771-42AF-B091-8EDD0AD3E3AC}" sibTransId="{B77CC48F-82CC-4A48-9A22-932A38EC7923}"/>
    <dgm:cxn modelId="{BF941577-8918-47A7-8A41-B8F893055922}" type="presOf" srcId="{19D44B81-B30A-4848-B309-031160083EEE}" destId="{F2DBB9EE-B08C-4B31-8FAD-DC22B78F6520}" srcOrd="0" destOrd="0" presId="urn:microsoft.com/office/officeart/2005/8/layout/list1"/>
    <dgm:cxn modelId="{0E54D2CC-E33E-4EF9-8D4B-8B8FAC2F78DB}" type="presOf" srcId="{19D44B81-B30A-4848-B309-031160083EEE}" destId="{866E5105-4555-4EA1-800F-E3C3DBDBC0F8}" srcOrd="1" destOrd="0" presId="urn:microsoft.com/office/officeart/2005/8/layout/list1"/>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 modelId="{7D103A7F-DB2C-4C87-80FA-7C3203025753}" type="presParOf" srcId="{58F72735-3BDF-40BC-A96B-DE72C4553E29}" destId="{1262690E-2110-4592-BFC3-4E64544D29E6}" srcOrd="3" destOrd="0" presId="urn:microsoft.com/office/officeart/2005/8/layout/list1"/>
    <dgm:cxn modelId="{B8182690-0D17-4592-A10B-7964098D8382}" type="presParOf" srcId="{58F72735-3BDF-40BC-A96B-DE72C4553E29}" destId="{5D050AC1-EC9A-461A-8887-12907E7A286C}" srcOrd="4" destOrd="0" presId="urn:microsoft.com/office/officeart/2005/8/layout/list1"/>
    <dgm:cxn modelId="{53BD8E1D-AD83-455E-94CB-B8B523C2D8D6}" type="presParOf" srcId="{5D050AC1-EC9A-461A-8887-12907E7A286C}" destId="{F2DBB9EE-B08C-4B31-8FAD-DC22B78F6520}" srcOrd="0" destOrd="0" presId="urn:microsoft.com/office/officeart/2005/8/layout/list1"/>
    <dgm:cxn modelId="{3704D445-B2F2-4589-890B-1DEE96D2B6E5}" type="presParOf" srcId="{5D050AC1-EC9A-461A-8887-12907E7A286C}" destId="{866E5105-4555-4EA1-800F-E3C3DBDBC0F8}" srcOrd="1" destOrd="0" presId="urn:microsoft.com/office/officeart/2005/8/layout/list1"/>
    <dgm:cxn modelId="{392E0DB9-4A5A-46CA-B585-3C8323BC2F48}" type="presParOf" srcId="{58F72735-3BDF-40BC-A96B-DE72C4553E29}" destId="{1519C516-D98E-412E-BA6E-87D916324ED7}" srcOrd="5" destOrd="0" presId="urn:microsoft.com/office/officeart/2005/8/layout/list1"/>
    <dgm:cxn modelId="{E0CE76C0-1FB7-48C8-8C0C-89A935A0C838}" type="presParOf" srcId="{58F72735-3BDF-40BC-A96B-DE72C4553E29}" destId="{1087B5DD-FC5C-476D-9274-90B7DA6D6167}"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0983BD-F3C6-438F-94B9-9C8497882D96}"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08A3CC5F-12D4-449F-B05C-99B15698FD81}">
      <dgm:prSet phldrT="[Text]" custT="1"/>
      <dgm:spPr/>
      <dgm:t>
        <a:bodyPr/>
        <a:lstStyle/>
        <a:p>
          <a:pPr algn="ctr"/>
          <a:r>
            <a:rPr lang="fr-FR" sz="1600" b="1" dirty="0" smtClean="0"/>
            <a:t>T004 - </a:t>
          </a:r>
          <a:r>
            <a:rPr lang="fr-FR" sz="1600" b="1" dirty="0" err="1" smtClean="0"/>
            <a:t>CfD</a:t>
          </a:r>
          <a:r>
            <a:rPr lang="fr-FR" sz="1600" b="1" dirty="0" smtClean="0"/>
            <a:t> Supplier Quarterly Reconciliation</a:t>
          </a:r>
          <a:endParaRPr lang="en-US" sz="1600" b="1" dirty="0"/>
        </a:p>
      </dgm:t>
    </dgm:pt>
    <dgm:pt modelId="{652F5185-F05D-409D-9DEE-6C7E9A63C277}" type="parTrans" cxnId="{EB435A4B-361E-49AB-AA35-D9D0B31470E4}">
      <dgm:prSet/>
      <dgm:spPr/>
      <dgm:t>
        <a:bodyPr/>
        <a:lstStyle/>
        <a:p>
          <a:endParaRPr lang="en-US"/>
        </a:p>
      </dgm:t>
    </dgm:pt>
    <dgm:pt modelId="{8C7FDEA3-DB11-48D7-AB52-839D99272195}" type="sibTrans" cxnId="{EB435A4B-361E-49AB-AA35-D9D0B31470E4}">
      <dgm:prSet/>
      <dgm:spPr/>
      <dgm:t>
        <a:bodyPr/>
        <a:lstStyle/>
        <a:p>
          <a:endParaRPr lang="en-US"/>
        </a:p>
      </dgm:t>
    </dgm:pt>
    <dgm:pt modelId="{D01895F5-013A-4623-9BE5-24CBF59B176E}">
      <dgm:prSet custT="1"/>
      <dgm:spPr/>
      <dgm:t>
        <a:bodyPr/>
        <a:lstStyle/>
        <a:p>
          <a:pPr algn="ctr"/>
          <a:r>
            <a:rPr lang="en-US" sz="1600" b="1" dirty="0" smtClean="0"/>
            <a:t>T018 – CFD Supplier </a:t>
          </a:r>
          <a:r>
            <a:rPr lang="en-US" sz="1600" b="1" dirty="0" err="1" smtClean="0"/>
            <a:t>Collaterol</a:t>
          </a:r>
          <a:r>
            <a:rPr lang="en-US" sz="1600" b="1" dirty="0" smtClean="0"/>
            <a:t> Statement </a:t>
          </a:r>
          <a:endParaRPr lang="en-US" sz="1600" b="1" dirty="0"/>
        </a:p>
      </dgm:t>
    </dgm:pt>
    <dgm:pt modelId="{483284C8-364A-44FC-B6FF-ABF1A966EA0C}" type="parTrans" cxnId="{DB39A877-5EF2-4C2B-972F-85F29DB5BB8C}">
      <dgm:prSet/>
      <dgm:spPr/>
      <dgm:t>
        <a:bodyPr/>
        <a:lstStyle/>
        <a:p>
          <a:endParaRPr lang="en-US"/>
        </a:p>
      </dgm:t>
    </dgm:pt>
    <dgm:pt modelId="{48F671F9-5E51-4E42-BB21-5A8B3706842B}" type="sibTrans" cxnId="{DB39A877-5EF2-4C2B-972F-85F29DB5BB8C}">
      <dgm:prSet/>
      <dgm:spPr/>
      <dgm:t>
        <a:bodyPr/>
        <a:lstStyle/>
        <a:p>
          <a:endParaRPr lang="en-US"/>
        </a:p>
      </dgm:t>
    </dgm:pt>
    <dgm:pt modelId="{3FFD9C99-6816-41FA-A2D4-4C0E6F3C0FB6}" type="pres">
      <dgm:prSet presAssocID="{2D0983BD-F3C6-438F-94B9-9C8497882D96}" presName="linear" presStyleCnt="0">
        <dgm:presLayoutVars>
          <dgm:dir/>
          <dgm:animLvl val="lvl"/>
          <dgm:resizeHandles val="exact"/>
        </dgm:presLayoutVars>
      </dgm:prSet>
      <dgm:spPr/>
      <dgm:t>
        <a:bodyPr/>
        <a:lstStyle/>
        <a:p>
          <a:endParaRPr lang="en-US"/>
        </a:p>
      </dgm:t>
    </dgm:pt>
    <dgm:pt modelId="{D5E04C2C-324D-48AF-8B54-79520E537DC2}" type="pres">
      <dgm:prSet presAssocID="{08A3CC5F-12D4-449F-B05C-99B15698FD81}" presName="parentLin" presStyleCnt="0"/>
      <dgm:spPr/>
      <dgm:t>
        <a:bodyPr/>
        <a:lstStyle/>
        <a:p>
          <a:endParaRPr lang="en-US"/>
        </a:p>
      </dgm:t>
    </dgm:pt>
    <dgm:pt modelId="{10D7EF87-CA1A-4774-A0E4-76A41316C76F}" type="pres">
      <dgm:prSet presAssocID="{08A3CC5F-12D4-449F-B05C-99B15698FD81}" presName="parentLeftMargin" presStyleLbl="node1" presStyleIdx="0" presStyleCnt="2"/>
      <dgm:spPr/>
      <dgm:t>
        <a:bodyPr/>
        <a:lstStyle/>
        <a:p>
          <a:endParaRPr lang="en-US"/>
        </a:p>
      </dgm:t>
    </dgm:pt>
    <dgm:pt modelId="{602463EA-83DF-4F0F-827B-6C7ED9C90138}" type="pres">
      <dgm:prSet presAssocID="{08A3CC5F-12D4-449F-B05C-99B15698FD81}" presName="parentText" presStyleLbl="node1" presStyleIdx="0" presStyleCnt="2" custScaleX="209252" custScaleY="733484" custLinFactNeighborY="-2226">
        <dgm:presLayoutVars>
          <dgm:chMax val="0"/>
          <dgm:bulletEnabled val="1"/>
        </dgm:presLayoutVars>
      </dgm:prSet>
      <dgm:spPr/>
      <dgm:t>
        <a:bodyPr/>
        <a:lstStyle/>
        <a:p>
          <a:endParaRPr lang="en-US"/>
        </a:p>
      </dgm:t>
    </dgm:pt>
    <dgm:pt modelId="{863FCE35-2EEF-42D8-8302-CD055FAFE00B}" type="pres">
      <dgm:prSet presAssocID="{08A3CC5F-12D4-449F-B05C-99B15698FD81}" presName="negativeSpace" presStyleCnt="0"/>
      <dgm:spPr/>
      <dgm:t>
        <a:bodyPr/>
        <a:lstStyle/>
        <a:p>
          <a:endParaRPr lang="en-US"/>
        </a:p>
      </dgm:t>
    </dgm:pt>
    <dgm:pt modelId="{18820701-215B-49FC-AE72-4AA48879FB55}" type="pres">
      <dgm:prSet presAssocID="{08A3CC5F-12D4-449F-B05C-99B15698FD81}" presName="childText" presStyleLbl="conFgAcc1" presStyleIdx="0" presStyleCnt="2" custAng="0" custScaleY="885138" custLinFactY="-191830" custLinFactNeighborY="-200000">
        <dgm:presLayoutVars>
          <dgm:bulletEnabled val="1"/>
        </dgm:presLayoutVars>
      </dgm:prSet>
      <dgm:spPr/>
      <dgm:t>
        <a:bodyPr/>
        <a:lstStyle/>
        <a:p>
          <a:endParaRPr lang="en-US"/>
        </a:p>
      </dgm:t>
    </dgm:pt>
    <dgm:pt modelId="{A6EAC596-8231-487D-830B-EC223325D33A}" type="pres">
      <dgm:prSet presAssocID="{8C7FDEA3-DB11-48D7-AB52-839D99272195}" presName="spaceBetweenRectangles" presStyleCnt="0"/>
      <dgm:spPr/>
    </dgm:pt>
    <dgm:pt modelId="{4342E37B-9B77-478C-955F-6C168340271B}" type="pres">
      <dgm:prSet presAssocID="{D01895F5-013A-4623-9BE5-24CBF59B176E}" presName="parentLin" presStyleCnt="0"/>
      <dgm:spPr/>
    </dgm:pt>
    <dgm:pt modelId="{313251E4-0C14-4E59-B348-E9569970C9CF}" type="pres">
      <dgm:prSet presAssocID="{D01895F5-013A-4623-9BE5-24CBF59B176E}" presName="parentLeftMargin" presStyleLbl="node1" presStyleIdx="0" presStyleCnt="2"/>
      <dgm:spPr/>
      <dgm:t>
        <a:bodyPr/>
        <a:lstStyle/>
        <a:p>
          <a:endParaRPr lang="en-US"/>
        </a:p>
      </dgm:t>
    </dgm:pt>
    <dgm:pt modelId="{978BE2AF-F97F-4945-9853-8D2F873F8C88}" type="pres">
      <dgm:prSet presAssocID="{D01895F5-013A-4623-9BE5-24CBF59B176E}" presName="parentText" presStyleLbl="node1" presStyleIdx="1" presStyleCnt="2" custScaleX="157296" custScaleY="873665" custLinFactNeighborX="510" custLinFactNeighborY="6511">
        <dgm:presLayoutVars>
          <dgm:chMax val="0"/>
          <dgm:bulletEnabled val="1"/>
        </dgm:presLayoutVars>
      </dgm:prSet>
      <dgm:spPr/>
      <dgm:t>
        <a:bodyPr/>
        <a:lstStyle/>
        <a:p>
          <a:endParaRPr lang="en-US"/>
        </a:p>
      </dgm:t>
    </dgm:pt>
    <dgm:pt modelId="{F5A514C5-6F45-4187-91E0-22BDD64ACA59}" type="pres">
      <dgm:prSet presAssocID="{D01895F5-013A-4623-9BE5-24CBF59B176E}" presName="negativeSpace" presStyleCnt="0"/>
      <dgm:spPr/>
    </dgm:pt>
    <dgm:pt modelId="{4B3BDF0D-BF42-4291-BA9D-015B0876F77E}" type="pres">
      <dgm:prSet presAssocID="{D01895F5-013A-4623-9BE5-24CBF59B176E}" presName="childText" presStyleLbl="conFgAcc1" presStyleIdx="1" presStyleCnt="2" custScaleY="483257" custLinFactY="-24494" custLinFactNeighborY="-100000">
        <dgm:presLayoutVars>
          <dgm:bulletEnabled val="1"/>
        </dgm:presLayoutVars>
      </dgm:prSet>
      <dgm:spPr/>
    </dgm:pt>
  </dgm:ptLst>
  <dgm:cxnLst>
    <dgm:cxn modelId="{DB39A877-5EF2-4C2B-972F-85F29DB5BB8C}" srcId="{2D0983BD-F3C6-438F-94B9-9C8497882D96}" destId="{D01895F5-013A-4623-9BE5-24CBF59B176E}" srcOrd="1" destOrd="0" parTransId="{483284C8-364A-44FC-B6FF-ABF1A966EA0C}" sibTransId="{48F671F9-5E51-4E42-BB21-5A8B3706842B}"/>
    <dgm:cxn modelId="{2A7996E7-6458-4AC5-AEB3-D6B0BC01BB56}" type="presOf" srcId="{D01895F5-013A-4623-9BE5-24CBF59B176E}" destId="{978BE2AF-F97F-4945-9853-8D2F873F8C88}" srcOrd="1" destOrd="0" presId="urn:microsoft.com/office/officeart/2005/8/layout/list1"/>
    <dgm:cxn modelId="{23D5D801-F275-4458-8C8A-66D5AF737900}" type="presOf" srcId="{08A3CC5F-12D4-449F-B05C-99B15698FD81}" destId="{602463EA-83DF-4F0F-827B-6C7ED9C90138}" srcOrd="1" destOrd="0" presId="urn:microsoft.com/office/officeart/2005/8/layout/list1"/>
    <dgm:cxn modelId="{63CDA3C7-A9F4-4551-9329-AEFE991F248A}" type="presOf" srcId="{2D0983BD-F3C6-438F-94B9-9C8497882D96}" destId="{3FFD9C99-6816-41FA-A2D4-4C0E6F3C0FB6}" srcOrd="0" destOrd="0" presId="urn:microsoft.com/office/officeart/2005/8/layout/list1"/>
    <dgm:cxn modelId="{C024DD82-0040-4698-BFFC-08B9FCBAA1AF}" type="presOf" srcId="{D01895F5-013A-4623-9BE5-24CBF59B176E}" destId="{313251E4-0C14-4E59-B348-E9569970C9CF}" srcOrd="0" destOrd="0" presId="urn:microsoft.com/office/officeart/2005/8/layout/list1"/>
    <dgm:cxn modelId="{FD2E38D7-8F96-4752-98CF-A6C02CD76C81}" type="presOf" srcId="{08A3CC5F-12D4-449F-B05C-99B15698FD81}" destId="{10D7EF87-CA1A-4774-A0E4-76A41316C76F}" srcOrd="0" destOrd="0" presId="urn:microsoft.com/office/officeart/2005/8/layout/list1"/>
    <dgm:cxn modelId="{EB435A4B-361E-49AB-AA35-D9D0B31470E4}" srcId="{2D0983BD-F3C6-438F-94B9-9C8497882D96}" destId="{08A3CC5F-12D4-449F-B05C-99B15698FD81}" srcOrd="0" destOrd="0" parTransId="{652F5185-F05D-409D-9DEE-6C7E9A63C277}" sibTransId="{8C7FDEA3-DB11-48D7-AB52-839D99272195}"/>
    <dgm:cxn modelId="{8E059D97-7A5E-467C-8898-577C8F05058E}" type="presParOf" srcId="{3FFD9C99-6816-41FA-A2D4-4C0E6F3C0FB6}" destId="{D5E04C2C-324D-48AF-8B54-79520E537DC2}" srcOrd="0" destOrd="0" presId="urn:microsoft.com/office/officeart/2005/8/layout/list1"/>
    <dgm:cxn modelId="{8F125C46-4CFA-4F7E-AE84-5A56486367BD}" type="presParOf" srcId="{D5E04C2C-324D-48AF-8B54-79520E537DC2}" destId="{10D7EF87-CA1A-4774-A0E4-76A41316C76F}" srcOrd="0" destOrd="0" presId="urn:microsoft.com/office/officeart/2005/8/layout/list1"/>
    <dgm:cxn modelId="{207966FF-84A7-4CF9-B981-5EB68DF2F767}" type="presParOf" srcId="{D5E04C2C-324D-48AF-8B54-79520E537DC2}" destId="{602463EA-83DF-4F0F-827B-6C7ED9C90138}" srcOrd="1" destOrd="0" presId="urn:microsoft.com/office/officeart/2005/8/layout/list1"/>
    <dgm:cxn modelId="{F7DFA899-1AD7-42EA-814C-50AF036DB95A}" type="presParOf" srcId="{3FFD9C99-6816-41FA-A2D4-4C0E6F3C0FB6}" destId="{863FCE35-2EEF-42D8-8302-CD055FAFE00B}" srcOrd="1" destOrd="0" presId="urn:microsoft.com/office/officeart/2005/8/layout/list1"/>
    <dgm:cxn modelId="{68E102A3-02FE-41CA-B198-07920DF24E70}" type="presParOf" srcId="{3FFD9C99-6816-41FA-A2D4-4C0E6F3C0FB6}" destId="{18820701-215B-49FC-AE72-4AA48879FB55}" srcOrd="2" destOrd="0" presId="urn:microsoft.com/office/officeart/2005/8/layout/list1"/>
    <dgm:cxn modelId="{7EE707EF-669C-40BC-8489-E2D0C66DACCE}" type="presParOf" srcId="{3FFD9C99-6816-41FA-A2D4-4C0E6F3C0FB6}" destId="{A6EAC596-8231-487D-830B-EC223325D33A}" srcOrd="3" destOrd="0" presId="urn:microsoft.com/office/officeart/2005/8/layout/list1"/>
    <dgm:cxn modelId="{4C49040A-A5A5-4641-B9DF-3254DBF4E997}" type="presParOf" srcId="{3FFD9C99-6816-41FA-A2D4-4C0E6F3C0FB6}" destId="{4342E37B-9B77-478C-955F-6C168340271B}" srcOrd="4" destOrd="0" presId="urn:microsoft.com/office/officeart/2005/8/layout/list1"/>
    <dgm:cxn modelId="{8D43F93B-C9CC-4E37-ABE3-3549BAB606B8}" type="presParOf" srcId="{4342E37B-9B77-478C-955F-6C168340271B}" destId="{313251E4-0C14-4E59-B348-E9569970C9CF}" srcOrd="0" destOrd="0" presId="urn:microsoft.com/office/officeart/2005/8/layout/list1"/>
    <dgm:cxn modelId="{D3A245F9-7E54-4B02-B72F-B60277D55084}" type="presParOf" srcId="{4342E37B-9B77-478C-955F-6C168340271B}" destId="{978BE2AF-F97F-4945-9853-8D2F873F8C88}" srcOrd="1" destOrd="0" presId="urn:microsoft.com/office/officeart/2005/8/layout/list1"/>
    <dgm:cxn modelId="{F01B29E2-7C2F-4CFD-B2C1-C1A58C6C6309}" type="presParOf" srcId="{3FFD9C99-6816-41FA-A2D4-4C0E6F3C0FB6}" destId="{F5A514C5-6F45-4187-91E0-22BDD64ACA59}" srcOrd="5" destOrd="0" presId="urn:microsoft.com/office/officeart/2005/8/layout/list1"/>
    <dgm:cxn modelId="{C3221C18-983C-4B12-8556-490E661960DC}" type="presParOf" srcId="{3FFD9C99-6816-41FA-A2D4-4C0E6F3C0FB6}" destId="{4B3BDF0D-BF42-4291-BA9D-015B0876F77E}"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colorful3" csCatId="colorful" phldr="1"/>
      <dgm:spPr/>
      <dgm:t>
        <a:bodyPr/>
        <a:lstStyle/>
        <a:p>
          <a:endParaRPr lang="en-US"/>
        </a:p>
      </dgm:t>
    </dgm:pt>
    <dgm:pt modelId="{9031F63C-198E-4F3C-A46A-07254B281989}">
      <dgm:prSet phldrT="[Text]" custT="1"/>
      <dgm:spPr/>
      <dgm:t>
        <a:bodyPr/>
        <a:lstStyle/>
        <a:p>
          <a:r>
            <a:rPr lang="en-US" sz="1600" b="1" dirty="0" smtClean="0"/>
            <a:t>D0362 - </a:t>
          </a:r>
          <a:r>
            <a:rPr lang="en-US" sz="1600" b="1" dirty="0" err="1" smtClean="0"/>
            <a:t>CfD</a:t>
          </a:r>
          <a:r>
            <a:rPr lang="en-US" sz="1600" b="1" dirty="0" smtClean="0"/>
            <a:t> Supplier Invoice Backing Data</a:t>
          </a:r>
        </a:p>
        <a:p>
          <a:endParaRPr lang="en-US" sz="1600" b="1" dirty="0" smtClean="0"/>
        </a:p>
        <a:p>
          <a:r>
            <a:rPr lang="fr-FR" sz="1600" b="1" dirty="0" smtClean="0"/>
            <a:t>T004 - </a:t>
          </a:r>
          <a:r>
            <a:rPr lang="fr-FR" sz="1600" b="1" dirty="0" err="1" smtClean="0"/>
            <a:t>CfD</a:t>
          </a:r>
          <a:r>
            <a:rPr lang="fr-FR" sz="1600" b="1" dirty="0" smtClean="0"/>
            <a:t> Supplier Quarterly Reconciliation</a:t>
          </a:r>
          <a:endParaRPr lang="en-US" sz="1600" b="1" dirty="0"/>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pPr algn="l">
            <a:lnSpc>
              <a:spcPct val="100000"/>
            </a:lnSpc>
          </a:pPr>
          <a:endParaRPr lang="en-US" sz="33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FlipHor="1" custScaleX="123091" custLinFactNeighborX="-9219">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X="91505" custScaleY="125000" custLinFactNeighborX="43" custLinFactNeighborY="-482">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2" qsCatId="simple" csTypeId="urn:microsoft.com/office/officeart/2005/8/colors/colorful3" csCatId="colorful" phldr="1"/>
      <dgm:spPr/>
      <dgm:t>
        <a:bodyPr/>
        <a:lstStyle/>
        <a:p>
          <a:endParaRPr lang="en-US"/>
        </a:p>
      </dgm:t>
    </dgm:pt>
    <dgm:pt modelId="{372E0D57-B538-4CD1-99AE-421AB077426A}">
      <dgm:prSet phldrT="[Text]" custT="1"/>
      <dgm:spPr/>
      <dgm:t>
        <a:bodyPr/>
        <a:lstStyle/>
        <a:p>
          <a:r>
            <a:rPr lang="en-GB" sz="1600" b="1" dirty="0" smtClean="0"/>
            <a:t>D0363 - CfD Supplier Credit Cover Report</a:t>
          </a:r>
        </a:p>
        <a:p>
          <a:endParaRPr lang="en-GB" sz="1600" b="1" dirty="0" smtClean="0"/>
        </a:p>
        <a:p>
          <a:r>
            <a:rPr lang="en-US" sz="1600" b="1" dirty="0" smtClean="0"/>
            <a:t>T018 – CFD Supplier Collateral Statement </a:t>
          </a:r>
          <a:endParaRPr lang="en-US" sz="1600" b="1" dirty="0"/>
        </a:p>
      </dgm:t>
    </dgm:pt>
    <dgm:pt modelId="{F6154A34-EB30-4A6F-A9E6-1553D14EEFCB}" type="parTrans" cxnId="{B86F7AE3-5B43-430F-92F8-6228ABA25FE6}">
      <dgm:prSet/>
      <dgm:spPr/>
      <dgm:t>
        <a:bodyPr/>
        <a:lstStyle/>
        <a:p>
          <a:endParaRPr lang="en-US"/>
        </a:p>
      </dgm:t>
    </dgm:pt>
    <dgm:pt modelId="{E4E3C450-6D61-498E-8235-533DDC26A87C}" type="sibTrans" cxnId="{B86F7AE3-5B43-430F-92F8-6228ABA25FE6}">
      <dgm:prSet/>
      <dgm:spPr/>
      <dgm:t>
        <a:bodyPr/>
        <a:lstStyle/>
        <a:p>
          <a:endParaRPr lang="en-US"/>
        </a:p>
      </dgm:t>
    </dgm:pt>
    <dgm:pt modelId="{EADFA69F-D0C3-4124-9B5E-BB37AEB1945E}">
      <dgm:prSet phldrT="[Text]" custT="1"/>
      <dgm:spPr/>
      <dgm:t>
        <a:bodyPr/>
        <a:lstStyle/>
        <a:p>
          <a:pPr algn="ctr">
            <a:lnSpc>
              <a:spcPct val="100000"/>
            </a:lnSpc>
          </a:pPr>
          <a:endParaRPr lang="en-US" sz="1200" kern="1200" dirty="0">
            <a:solidFill>
              <a:schemeClr val="tx1"/>
            </a:solidFill>
            <a:latin typeface="+mn-lt"/>
            <a:ea typeface="+mn-ea"/>
            <a:cs typeface="+mn-cs"/>
          </a:endParaRPr>
        </a:p>
      </dgm:t>
    </dgm:pt>
    <dgm:pt modelId="{D4BE470D-97BA-4400-8A2B-5BFB9CB0F970}" type="parTrans" cxnId="{85F4BDE5-76F2-44E5-A786-8A8EC87F288E}">
      <dgm:prSet/>
      <dgm:spPr/>
      <dgm:t>
        <a:bodyPr/>
        <a:lstStyle/>
        <a:p>
          <a:endParaRPr lang="en-US"/>
        </a:p>
      </dgm:t>
    </dgm:pt>
    <dgm:pt modelId="{91D36BF6-1D0D-450E-970E-8D5B229C2642}" type="sibTrans" cxnId="{85F4BDE5-76F2-44E5-A786-8A8EC87F288E}">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54444314-A693-4AA4-A05D-E07B3284C7C7}" type="pres">
      <dgm:prSet presAssocID="{372E0D57-B538-4CD1-99AE-421AB077426A}" presName="linNode" presStyleCnt="0"/>
      <dgm:spPr/>
      <dgm:t>
        <a:bodyPr/>
        <a:lstStyle/>
        <a:p>
          <a:endParaRPr lang="en-US"/>
        </a:p>
      </dgm:t>
    </dgm:pt>
    <dgm:pt modelId="{4736D4E6-0083-48F3-948F-A57C80A4FB38}" type="pres">
      <dgm:prSet presAssocID="{372E0D57-B538-4CD1-99AE-421AB077426A}" presName="parentText" presStyleLbl="node1" presStyleIdx="0" presStyleCnt="1" custScaleX="176604" custLinFactNeighborX="-2877">
        <dgm:presLayoutVars>
          <dgm:chMax val="1"/>
          <dgm:bulletEnabled val="1"/>
        </dgm:presLayoutVars>
      </dgm:prSet>
      <dgm:spPr/>
      <dgm:t>
        <a:bodyPr/>
        <a:lstStyle/>
        <a:p>
          <a:endParaRPr lang="en-US"/>
        </a:p>
      </dgm:t>
    </dgm:pt>
    <dgm:pt modelId="{7684BB22-454C-49BC-B5AC-D9FA3ED0D143}" type="pres">
      <dgm:prSet presAssocID="{372E0D57-B538-4CD1-99AE-421AB077426A}" presName="descendantText" presStyleLbl="alignAccFollowNode1" presStyleIdx="0" presStyleCnt="1" custScaleX="130157" custScaleY="121033" custLinFactNeighborX="52" custLinFactNeighborY="1983">
        <dgm:presLayoutVars>
          <dgm:bulletEnabled val="1"/>
        </dgm:presLayoutVars>
      </dgm:prSet>
      <dgm:spPr/>
      <dgm:t>
        <a:bodyPr/>
        <a:lstStyle/>
        <a:p>
          <a:endParaRPr lang="en-US"/>
        </a:p>
      </dgm:t>
    </dgm:pt>
  </dgm:ptLst>
  <dgm:cxnLst>
    <dgm:cxn modelId="{B86F7AE3-5B43-430F-92F8-6228ABA25FE6}" srcId="{188178CE-BC64-487F-B477-2139CE4477B4}" destId="{372E0D57-B538-4CD1-99AE-421AB077426A}" srcOrd="0" destOrd="0" parTransId="{F6154A34-EB30-4A6F-A9E6-1553D14EEFCB}" sibTransId="{E4E3C450-6D61-498E-8235-533DDC26A87C}"/>
    <dgm:cxn modelId="{D076D7CC-4AF4-4C93-AB81-5ABFC48934DE}" type="presOf" srcId="{188178CE-BC64-487F-B477-2139CE4477B4}" destId="{3E3C8B5B-631D-4A0E-A704-F5C57D95DBDF}" srcOrd="0" destOrd="0" presId="urn:microsoft.com/office/officeart/2005/8/layout/vList5"/>
    <dgm:cxn modelId="{85F4BDE5-76F2-44E5-A786-8A8EC87F288E}" srcId="{372E0D57-B538-4CD1-99AE-421AB077426A}" destId="{EADFA69F-D0C3-4124-9B5E-BB37AEB1945E}" srcOrd="0" destOrd="0" parTransId="{D4BE470D-97BA-4400-8A2B-5BFB9CB0F970}" sibTransId="{91D36BF6-1D0D-450E-970E-8D5B229C2642}"/>
    <dgm:cxn modelId="{31274D1F-21A3-4B8C-ACD4-F3394B0DC231}" type="presOf" srcId="{372E0D57-B538-4CD1-99AE-421AB077426A}" destId="{4736D4E6-0083-48F3-948F-A57C80A4FB38}" srcOrd="0" destOrd="0" presId="urn:microsoft.com/office/officeart/2005/8/layout/vList5"/>
    <dgm:cxn modelId="{309443F8-41E6-477A-B66F-62B21B507E9E}" type="presOf" srcId="{EADFA69F-D0C3-4124-9B5E-BB37AEB1945E}" destId="{7684BB22-454C-49BC-B5AC-D9FA3ED0D143}" srcOrd="0" destOrd="0" presId="urn:microsoft.com/office/officeart/2005/8/layout/vList5"/>
    <dgm:cxn modelId="{45B1704B-B723-4317-9B3C-5EC67BF072DA}" type="presParOf" srcId="{3E3C8B5B-631D-4A0E-A704-F5C57D95DBDF}" destId="{54444314-A693-4AA4-A05D-E07B3284C7C7}" srcOrd="0" destOrd="0" presId="urn:microsoft.com/office/officeart/2005/8/layout/vList5"/>
    <dgm:cxn modelId="{298FA489-3B24-4C07-B834-5125D792C60F}" type="presParOf" srcId="{54444314-A693-4AA4-A05D-E07B3284C7C7}" destId="{4736D4E6-0083-48F3-948F-A57C80A4FB38}" srcOrd="0" destOrd="0" presId="urn:microsoft.com/office/officeart/2005/8/layout/vList5"/>
    <dgm:cxn modelId="{95E2A148-3B67-48E2-BF69-08F4E83D6FD6}" type="presParOf" srcId="{54444314-A693-4AA4-A05D-E07B3284C7C7}" destId="{7684BB22-454C-49BC-B5AC-D9FA3ED0D1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A5E12077-B1B3-4640-AD18-D271728C2932}">
      <dgm:prSet phldrT="[Text]" custT="1"/>
      <dgm:spPr/>
      <dgm:t>
        <a:bodyPr/>
        <a:lstStyle/>
        <a:p>
          <a:pPr algn="ctr"/>
          <a:r>
            <a:rPr lang="en-US" sz="1600" b="1" dirty="0" smtClean="0"/>
            <a:t>D0365 - </a:t>
          </a:r>
          <a:r>
            <a:rPr lang="en-US" sz="1600" b="1" dirty="0" err="1" smtClean="0"/>
            <a:t>CfD</a:t>
          </a:r>
          <a:r>
            <a:rPr lang="en-US" sz="1600" b="1" dirty="0" smtClean="0"/>
            <a:t> Generator Invoice Backing Data</a:t>
          </a:r>
          <a:endParaRPr lang="en-US" sz="1600" b="1"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1"/>
      <dgm:spPr/>
      <dgm:t>
        <a:bodyPr/>
        <a:lstStyle/>
        <a:p>
          <a:endParaRPr lang="en-US"/>
        </a:p>
      </dgm:t>
    </dgm:pt>
    <dgm:pt modelId="{DB9FDBD4-B705-4215-95BB-43EB249F018E}" type="pres">
      <dgm:prSet presAssocID="{A5E12077-B1B3-4640-AD18-D271728C2932}" presName="parentText" presStyleLbl="node1" presStyleIdx="0" presStyleCnt="1" custScaleX="142857" custLinFactNeighborX="515" custLinFactNeighborY="1430">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1">
        <dgm:presLayoutVars>
          <dgm:bulletEnabled val="1"/>
        </dgm:presLayoutVars>
      </dgm:prSet>
      <dgm:spPr/>
      <dgm:t>
        <a:bodyPr/>
        <a:lstStyle/>
        <a:p>
          <a:endParaRPr lang="en-US"/>
        </a:p>
      </dgm:t>
    </dgm:pt>
  </dgm:ptLst>
  <dgm:cxnLst>
    <dgm:cxn modelId="{D4AE8DC1-D176-4A41-AF50-7E19602A3370}" type="presOf" srcId="{549E57C7-E2EC-498B-A158-5C929CA6B2AE}" destId="{58F72735-3BDF-40BC-A96B-DE72C4553E29}" srcOrd="0" destOrd="0" presId="urn:microsoft.com/office/officeart/2005/8/layout/list1"/>
    <dgm:cxn modelId="{795DA900-0B87-4F67-BF61-EB3C1A9DF0C2}" type="presOf" srcId="{A5E12077-B1B3-4640-AD18-D271728C2932}" destId="{881F798F-CF1A-4DAD-B7C7-46637AD2E1B0}"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A5E12077-B1B3-4640-AD18-D271728C2932}">
      <dgm:prSet phldrT="[Text]" custT="1"/>
      <dgm:spPr/>
      <dgm:t>
        <a:bodyPr/>
        <a:lstStyle/>
        <a:p>
          <a:pPr algn="ctr"/>
          <a:r>
            <a:rPr lang="en-US" sz="1600" b="1" dirty="0" smtClean="0"/>
            <a:t>T025 - </a:t>
          </a:r>
          <a:r>
            <a:rPr lang="en-US" sz="1600" b="1" dirty="0" err="1" smtClean="0"/>
            <a:t>CfD</a:t>
          </a:r>
          <a:r>
            <a:rPr lang="en-US" sz="1600" b="1" dirty="0" smtClean="0"/>
            <a:t> Generator Billing Statement</a:t>
          </a:r>
          <a:endParaRPr lang="en-US" sz="1600" b="1"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1"/>
      <dgm:spPr/>
      <dgm:t>
        <a:bodyPr/>
        <a:lstStyle/>
        <a:p>
          <a:endParaRPr lang="en-US"/>
        </a:p>
      </dgm:t>
    </dgm:pt>
    <dgm:pt modelId="{DB9FDBD4-B705-4215-95BB-43EB249F018E}" type="pres">
      <dgm:prSet presAssocID="{A5E12077-B1B3-4640-AD18-D271728C2932}" presName="parentText" presStyleLbl="node1" presStyleIdx="0" presStyleCnt="1" custScaleX="142857" custLinFactNeighborX="515" custLinFactNeighborY="1430">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1">
        <dgm:presLayoutVars>
          <dgm:bulletEnabled val="1"/>
        </dgm:presLayoutVars>
      </dgm:prSet>
      <dgm:spPr/>
      <dgm:t>
        <a:bodyPr/>
        <a:lstStyle/>
        <a:p>
          <a:endParaRPr lang="en-US"/>
        </a:p>
      </dgm:t>
    </dgm:pt>
  </dgm:ptLst>
  <dgm:cxnLst>
    <dgm:cxn modelId="{D4AE8DC1-D176-4A41-AF50-7E19602A3370}" type="presOf" srcId="{549E57C7-E2EC-498B-A158-5C929CA6B2AE}" destId="{58F72735-3BDF-40BC-A96B-DE72C4553E29}" srcOrd="0" destOrd="0" presId="urn:microsoft.com/office/officeart/2005/8/layout/list1"/>
    <dgm:cxn modelId="{795DA900-0B87-4F67-BF61-EB3C1A9DF0C2}" type="presOf" srcId="{A5E12077-B1B3-4640-AD18-D271728C2932}" destId="{881F798F-CF1A-4DAD-B7C7-46637AD2E1B0}"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88178CE-BC64-487F-B477-2139CE4477B4}"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9031F63C-198E-4F3C-A46A-07254B281989}">
      <dgm:prSet phldrT="[Text]" custT="1"/>
      <dgm:spPr/>
      <dgm:t>
        <a:bodyPr/>
        <a:lstStyle/>
        <a:p>
          <a:r>
            <a:rPr lang="en-US" sz="1600" b="1" dirty="0" smtClean="0"/>
            <a:t>D0365 - </a:t>
          </a:r>
          <a:r>
            <a:rPr lang="en-US" sz="1600" b="1" dirty="0" err="1" smtClean="0"/>
            <a:t>CfD</a:t>
          </a:r>
          <a:r>
            <a:rPr lang="en-US" sz="1600" b="1" dirty="0" smtClean="0"/>
            <a:t> Generator Invoice Backing Data</a:t>
          </a:r>
        </a:p>
        <a:p>
          <a:endParaRPr lang="en-US" sz="1600" b="1" dirty="0" smtClean="0"/>
        </a:p>
        <a:p>
          <a:r>
            <a:rPr lang="en-US" sz="1600" b="1" dirty="0" smtClean="0"/>
            <a:t>T025 - </a:t>
          </a:r>
          <a:r>
            <a:rPr lang="en-US" sz="1600" b="1" dirty="0" err="1" smtClean="0"/>
            <a:t>CfD</a:t>
          </a:r>
          <a:r>
            <a:rPr lang="en-US" sz="1600" b="1" dirty="0" smtClean="0"/>
            <a:t> Generator Billing Statement</a:t>
          </a:r>
        </a:p>
      </dgm:t>
    </dgm:pt>
    <dgm:pt modelId="{11E5E657-66E9-4AF1-A18A-99DE2597BFA1}" type="parTrans" cxnId="{24C21705-8760-4BB4-85AA-0E557C8EDF65}">
      <dgm:prSet/>
      <dgm:spPr/>
      <dgm:t>
        <a:bodyPr/>
        <a:lstStyle/>
        <a:p>
          <a:endParaRPr lang="en-US"/>
        </a:p>
      </dgm:t>
    </dgm:pt>
    <dgm:pt modelId="{775EC5B4-5498-4F1A-9051-0E5CF9991C5F}" type="sibTrans" cxnId="{24C21705-8760-4BB4-85AA-0E557C8EDF65}">
      <dgm:prSet/>
      <dgm:spPr/>
      <dgm:t>
        <a:bodyPr/>
        <a:lstStyle/>
        <a:p>
          <a:endParaRPr lang="en-US"/>
        </a:p>
      </dgm:t>
    </dgm:pt>
    <dgm:pt modelId="{63A91A67-BF02-4250-8778-9E999079AE3D}">
      <dgm:prSet phldrT="[Text]" custT="1"/>
      <dgm:spPr/>
      <dgm:t>
        <a:bodyPr/>
        <a:lstStyle/>
        <a:p>
          <a:endParaRPr lang="en-US" sz="1200" dirty="0"/>
        </a:p>
      </dgm:t>
    </dgm:pt>
    <dgm:pt modelId="{5A68B823-6F65-4165-91C6-C676671DECCE}" type="parTrans" cxnId="{63FAE146-2322-41AE-A1AA-F0FD57F486F0}">
      <dgm:prSet/>
      <dgm:spPr/>
      <dgm:t>
        <a:bodyPr/>
        <a:lstStyle/>
        <a:p>
          <a:endParaRPr lang="en-US"/>
        </a:p>
      </dgm:t>
    </dgm:pt>
    <dgm:pt modelId="{BDA41DBF-9053-4F6A-A353-378B2DF48D36}" type="sibTrans" cxnId="{63FAE146-2322-41AE-A1AA-F0FD57F486F0}">
      <dgm:prSet/>
      <dgm:spPr/>
      <dgm:t>
        <a:bodyPr/>
        <a:lstStyle/>
        <a:p>
          <a:endParaRPr lang="en-US"/>
        </a:p>
      </dgm:t>
    </dgm:pt>
    <dgm:pt modelId="{3E3C8B5B-631D-4A0E-A704-F5C57D95DBDF}" type="pres">
      <dgm:prSet presAssocID="{188178CE-BC64-487F-B477-2139CE4477B4}" presName="Name0" presStyleCnt="0">
        <dgm:presLayoutVars>
          <dgm:dir/>
          <dgm:animLvl val="lvl"/>
          <dgm:resizeHandles val="exact"/>
        </dgm:presLayoutVars>
      </dgm:prSet>
      <dgm:spPr/>
      <dgm:t>
        <a:bodyPr/>
        <a:lstStyle/>
        <a:p>
          <a:endParaRPr lang="en-US"/>
        </a:p>
      </dgm:t>
    </dgm:pt>
    <dgm:pt modelId="{2F1E052F-BFA7-4E39-985E-8F22BCCF9C14}" type="pres">
      <dgm:prSet presAssocID="{9031F63C-198E-4F3C-A46A-07254B281989}" presName="linNode" presStyleCnt="0"/>
      <dgm:spPr/>
      <dgm:t>
        <a:bodyPr/>
        <a:lstStyle/>
        <a:p>
          <a:endParaRPr lang="en-US"/>
        </a:p>
      </dgm:t>
    </dgm:pt>
    <dgm:pt modelId="{79D15B23-C781-4009-939C-041C2FBBFE2C}" type="pres">
      <dgm:prSet presAssocID="{9031F63C-198E-4F3C-A46A-07254B281989}" presName="parentText" presStyleLbl="node1" presStyleIdx="0" presStyleCnt="1" custScaleX="132932" custLinFactNeighborX="-56">
        <dgm:presLayoutVars>
          <dgm:chMax val="1"/>
          <dgm:bulletEnabled val="1"/>
        </dgm:presLayoutVars>
      </dgm:prSet>
      <dgm:spPr/>
      <dgm:t>
        <a:bodyPr/>
        <a:lstStyle/>
        <a:p>
          <a:endParaRPr lang="en-US"/>
        </a:p>
      </dgm:t>
    </dgm:pt>
    <dgm:pt modelId="{BBA16E94-A037-4D71-B885-046E3DDA2271}" type="pres">
      <dgm:prSet presAssocID="{9031F63C-198E-4F3C-A46A-07254B281989}" presName="descendantText" presStyleLbl="alignAccFollowNode1" presStyleIdx="0" presStyleCnt="1" custScaleY="125000" custLinFactNeighborX="79">
        <dgm:presLayoutVars>
          <dgm:bulletEnabled val="1"/>
        </dgm:presLayoutVars>
      </dgm:prSet>
      <dgm:spPr/>
      <dgm:t>
        <a:bodyPr/>
        <a:lstStyle/>
        <a:p>
          <a:endParaRPr lang="en-US"/>
        </a:p>
      </dgm:t>
    </dgm:pt>
  </dgm:ptLst>
  <dgm:cxnLst>
    <dgm:cxn modelId="{63FAE146-2322-41AE-A1AA-F0FD57F486F0}" srcId="{9031F63C-198E-4F3C-A46A-07254B281989}" destId="{63A91A67-BF02-4250-8778-9E999079AE3D}" srcOrd="0" destOrd="0" parTransId="{5A68B823-6F65-4165-91C6-C676671DECCE}" sibTransId="{BDA41DBF-9053-4F6A-A353-378B2DF48D36}"/>
    <dgm:cxn modelId="{D076D7CC-4AF4-4C93-AB81-5ABFC48934DE}" type="presOf" srcId="{188178CE-BC64-487F-B477-2139CE4477B4}" destId="{3E3C8B5B-631D-4A0E-A704-F5C57D95DBDF}" srcOrd="0" destOrd="0" presId="urn:microsoft.com/office/officeart/2005/8/layout/vList5"/>
    <dgm:cxn modelId="{24C21705-8760-4BB4-85AA-0E557C8EDF65}" srcId="{188178CE-BC64-487F-B477-2139CE4477B4}" destId="{9031F63C-198E-4F3C-A46A-07254B281989}" srcOrd="0" destOrd="0" parTransId="{11E5E657-66E9-4AF1-A18A-99DE2597BFA1}" sibTransId="{775EC5B4-5498-4F1A-9051-0E5CF9991C5F}"/>
    <dgm:cxn modelId="{FC5EDF1F-CFE3-452D-ADB5-3EEBD1A812AF}" type="presOf" srcId="{9031F63C-198E-4F3C-A46A-07254B281989}" destId="{79D15B23-C781-4009-939C-041C2FBBFE2C}" srcOrd="0" destOrd="0" presId="urn:microsoft.com/office/officeart/2005/8/layout/vList5"/>
    <dgm:cxn modelId="{391D8B45-5C83-4158-9C7E-64D83522245E}" type="presOf" srcId="{63A91A67-BF02-4250-8778-9E999079AE3D}" destId="{BBA16E94-A037-4D71-B885-046E3DDA2271}" srcOrd="0" destOrd="0" presId="urn:microsoft.com/office/officeart/2005/8/layout/vList5"/>
    <dgm:cxn modelId="{CAD537A8-E26F-48C9-92A4-42926FF88CAF}" type="presParOf" srcId="{3E3C8B5B-631D-4A0E-A704-F5C57D95DBDF}" destId="{2F1E052F-BFA7-4E39-985E-8F22BCCF9C14}" srcOrd="0" destOrd="0" presId="urn:microsoft.com/office/officeart/2005/8/layout/vList5"/>
    <dgm:cxn modelId="{A131E977-F0A0-41C1-BA0C-AE32772D1FEB}" type="presParOf" srcId="{2F1E052F-BFA7-4E39-985E-8F22BCCF9C14}" destId="{79D15B23-C781-4009-939C-041C2FBBFE2C}" srcOrd="0" destOrd="0" presId="urn:microsoft.com/office/officeart/2005/8/layout/vList5"/>
    <dgm:cxn modelId="{4711173B-F0BC-4B48-805E-BAB662C567FC}" type="presParOf" srcId="{2F1E052F-BFA7-4E39-985E-8F22BCCF9C14}" destId="{BBA16E94-A037-4D71-B885-046E3DDA227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49E57C7-E2EC-498B-A158-5C929CA6B2AE}"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A5E12077-B1B3-4640-AD18-D271728C2932}">
      <dgm:prSet phldrT="[Text]" custT="1"/>
      <dgm:spPr/>
      <dgm:t>
        <a:bodyPr/>
        <a:lstStyle/>
        <a:p>
          <a:pPr algn="ctr"/>
          <a:r>
            <a:rPr lang="en-US" sz="1800" b="1" dirty="0" smtClean="0"/>
            <a:t>D0364 - </a:t>
          </a:r>
          <a:r>
            <a:rPr lang="en-GB" sz="1800" b="1" dirty="0" smtClean="0"/>
            <a:t>CM Supplier Invoice Backing Data</a:t>
          </a:r>
          <a:endParaRPr lang="en-US" sz="1800" b="1" dirty="0"/>
        </a:p>
      </dgm:t>
    </dgm:pt>
    <dgm:pt modelId="{6CF10079-D5A2-4212-9339-B423727EFD71}" type="parTrans" cxnId="{F8CED85C-8858-4418-A63A-AA3EC526EA74}">
      <dgm:prSet/>
      <dgm:spPr/>
      <dgm:t>
        <a:bodyPr/>
        <a:lstStyle/>
        <a:p>
          <a:endParaRPr lang="en-US"/>
        </a:p>
      </dgm:t>
    </dgm:pt>
    <dgm:pt modelId="{D86E839E-1A77-472F-8FE6-DD95A761A87F}" type="sibTrans" cxnId="{F8CED85C-8858-4418-A63A-AA3EC526EA74}">
      <dgm:prSet/>
      <dgm:spPr/>
      <dgm:t>
        <a:bodyPr/>
        <a:lstStyle/>
        <a:p>
          <a:endParaRPr lang="en-US"/>
        </a:p>
      </dgm:t>
    </dgm:pt>
    <dgm:pt modelId="{58F72735-3BDF-40BC-A96B-DE72C4553E29}" type="pres">
      <dgm:prSet presAssocID="{549E57C7-E2EC-498B-A158-5C929CA6B2AE}" presName="linear" presStyleCnt="0">
        <dgm:presLayoutVars>
          <dgm:dir/>
          <dgm:animLvl val="lvl"/>
          <dgm:resizeHandles val="exact"/>
        </dgm:presLayoutVars>
      </dgm:prSet>
      <dgm:spPr/>
      <dgm:t>
        <a:bodyPr/>
        <a:lstStyle/>
        <a:p>
          <a:endParaRPr lang="en-US"/>
        </a:p>
      </dgm:t>
    </dgm:pt>
    <dgm:pt modelId="{486385F0-7A0F-45DC-84C0-1D1E4093DE76}" type="pres">
      <dgm:prSet presAssocID="{A5E12077-B1B3-4640-AD18-D271728C2932}" presName="parentLin" presStyleCnt="0"/>
      <dgm:spPr/>
      <dgm:t>
        <a:bodyPr/>
        <a:lstStyle/>
        <a:p>
          <a:endParaRPr lang="en-US"/>
        </a:p>
      </dgm:t>
    </dgm:pt>
    <dgm:pt modelId="{881F798F-CF1A-4DAD-B7C7-46637AD2E1B0}" type="pres">
      <dgm:prSet presAssocID="{A5E12077-B1B3-4640-AD18-D271728C2932}" presName="parentLeftMargin" presStyleLbl="node1" presStyleIdx="0" presStyleCnt="1"/>
      <dgm:spPr/>
      <dgm:t>
        <a:bodyPr/>
        <a:lstStyle/>
        <a:p>
          <a:endParaRPr lang="en-US"/>
        </a:p>
      </dgm:t>
    </dgm:pt>
    <dgm:pt modelId="{DB9FDBD4-B705-4215-95BB-43EB249F018E}" type="pres">
      <dgm:prSet presAssocID="{A5E12077-B1B3-4640-AD18-D271728C2932}" presName="parentText" presStyleLbl="node1" presStyleIdx="0" presStyleCnt="1" custScaleX="142857" custLinFactNeighborX="516" custLinFactNeighborY="1430">
        <dgm:presLayoutVars>
          <dgm:chMax val="0"/>
          <dgm:bulletEnabled val="1"/>
        </dgm:presLayoutVars>
      </dgm:prSet>
      <dgm:spPr/>
      <dgm:t>
        <a:bodyPr/>
        <a:lstStyle/>
        <a:p>
          <a:endParaRPr lang="en-US"/>
        </a:p>
      </dgm:t>
    </dgm:pt>
    <dgm:pt modelId="{F53A32B0-D4BD-487D-AAEA-611EC75299C0}" type="pres">
      <dgm:prSet presAssocID="{A5E12077-B1B3-4640-AD18-D271728C2932}" presName="negativeSpace" presStyleCnt="0"/>
      <dgm:spPr/>
      <dgm:t>
        <a:bodyPr/>
        <a:lstStyle/>
        <a:p>
          <a:endParaRPr lang="en-US"/>
        </a:p>
      </dgm:t>
    </dgm:pt>
    <dgm:pt modelId="{F65065F1-78E5-4830-B3ED-C1E41F9AF580}" type="pres">
      <dgm:prSet presAssocID="{A5E12077-B1B3-4640-AD18-D271728C2932}" presName="childText" presStyleLbl="conFgAcc1" presStyleIdx="0" presStyleCnt="1">
        <dgm:presLayoutVars>
          <dgm:bulletEnabled val="1"/>
        </dgm:presLayoutVars>
      </dgm:prSet>
      <dgm:spPr/>
      <dgm:t>
        <a:bodyPr/>
        <a:lstStyle/>
        <a:p>
          <a:endParaRPr lang="en-US"/>
        </a:p>
      </dgm:t>
    </dgm:pt>
  </dgm:ptLst>
  <dgm:cxnLst>
    <dgm:cxn modelId="{D4AE8DC1-D176-4A41-AF50-7E19602A3370}" type="presOf" srcId="{549E57C7-E2EC-498B-A158-5C929CA6B2AE}" destId="{58F72735-3BDF-40BC-A96B-DE72C4553E29}" srcOrd="0" destOrd="0" presId="urn:microsoft.com/office/officeart/2005/8/layout/list1"/>
    <dgm:cxn modelId="{795DA900-0B87-4F67-BF61-EB3C1A9DF0C2}" type="presOf" srcId="{A5E12077-B1B3-4640-AD18-D271728C2932}" destId="{881F798F-CF1A-4DAD-B7C7-46637AD2E1B0}" srcOrd="0" destOrd="0" presId="urn:microsoft.com/office/officeart/2005/8/layout/list1"/>
    <dgm:cxn modelId="{86886CD8-3CEF-4A4A-9491-F9E91414EECE}" type="presOf" srcId="{A5E12077-B1B3-4640-AD18-D271728C2932}" destId="{DB9FDBD4-B705-4215-95BB-43EB249F018E}" srcOrd="1" destOrd="0" presId="urn:microsoft.com/office/officeart/2005/8/layout/list1"/>
    <dgm:cxn modelId="{F8CED85C-8858-4418-A63A-AA3EC526EA74}" srcId="{549E57C7-E2EC-498B-A158-5C929CA6B2AE}" destId="{A5E12077-B1B3-4640-AD18-D271728C2932}" srcOrd="0" destOrd="0" parTransId="{6CF10079-D5A2-4212-9339-B423727EFD71}" sibTransId="{D86E839E-1A77-472F-8FE6-DD95A761A87F}"/>
    <dgm:cxn modelId="{390D58CF-086C-4EE6-B9CB-C77DF7532FAD}" type="presParOf" srcId="{58F72735-3BDF-40BC-A96B-DE72C4553E29}" destId="{486385F0-7A0F-45DC-84C0-1D1E4093DE76}" srcOrd="0" destOrd="0" presId="urn:microsoft.com/office/officeart/2005/8/layout/list1"/>
    <dgm:cxn modelId="{69997D27-27B0-44F7-8601-8F0F2CAF7FE2}" type="presParOf" srcId="{486385F0-7A0F-45DC-84C0-1D1E4093DE76}" destId="{881F798F-CF1A-4DAD-B7C7-46637AD2E1B0}" srcOrd="0" destOrd="0" presId="urn:microsoft.com/office/officeart/2005/8/layout/list1"/>
    <dgm:cxn modelId="{2629E49A-FC7B-4089-87E2-46C248747EC0}" type="presParOf" srcId="{486385F0-7A0F-45DC-84C0-1D1E4093DE76}" destId="{DB9FDBD4-B705-4215-95BB-43EB249F018E}" srcOrd="1" destOrd="0" presId="urn:microsoft.com/office/officeart/2005/8/layout/list1"/>
    <dgm:cxn modelId="{F08DAE0D-9B32-4C58-B8A9-D3860D260E7B}" type="presParOf" srcId="{58F72735-3BDF-40BC-A96B-DE72C4553E29}" destId="{F53A32B0-D4BD-487D-AAEA-611EC75299C0}" srcOrd="1" destOrd="0" presId="urn:microsoft.com/office/officeart/2005/8/layout/list1"/>
    <dgm:cxn modelId="{D8A21619-DBD4-4E0C-B55D-FE76E4A75553}" type="presParOf" srcId="{58F72735-3BDF-40BC-A96B-DE72C4553E29}" destId="{F65065F1-78E5-4830-B3ED-C1E41F9AF58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D0B7E-DED3-471F-BC15-0D5A25143EED}">
      <dsp:nvSpPr>
        <dsp:cNvPr id="0" name=""/>
        <dsp:cNvSpPr/>
      </dsp:nvSpPr>
      <dsp:spPr>
        <a:xfrm>
          <a:off x="202305" y="2"/>
          <a:ext cx="1535408" cy="614163"/>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2015</a:t>
          </a:r>
          <a:endParaRPr lang="en-US" sz="2400" kern="1200" dirty="0"/>
        </a:p>
      </dsp:txBody>
      <dsp:txXfrm>
        <a:off x="509387" y="2"/>
        <a:ext cx="921245" cy="614163"/>
      </dsp:txXfrm>
    </dsp:sp>
    <dsp:sp modelId="{18F07FF6-6F42-44CC-8E20-949D9CF92DB4}">
      <dsp:nvSpPr>
        <dsp:cNvPr id="0" name=""/>
        <dsp:cNvSpPr/>
      </dsp:nvSpPr>
      <dsp:spPr>
        <a:xfrm>
          <a:off x="1554262" y="2"/>
          <a:ext cx="1535408" cy="614163"/>
        </a:xfrm>
        <a:prstGeom prst="chevron">
          <a:avLst/>
        </a:prstGeom>
        <a:solidFill>
          <a:schemeClr val="accent3">
            <a:hueOff val="436516"/>
            <a:satOff val="331"/>
            <a:lumOff val="-9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2016</a:t>
          </a:r>
          <a:endParaRPr lang="en-US" sz="2400" kern="1200" dirty="0"/>
        </a:p>
      </dsp:txBody>
      <dsp:txXfrm>
        <a:off x="1861344" y="2"/>
        <a:ext cx="921245" cy="614163"/>
      </dsp:txXfrm>
    </dsp:sp>
    <dsp:sp modelId="{D59CACF1-65A8-41B9-83E3-57A99F83B30A}">
      <dsp:nvSpPr>
        <dsp:cNvPr id="0" name=""/>
        <dsp:cNvSpPr/>
      </dsp:nvSpPr>
      <dsp:spPr>
        <a:xfrm>
          <a:off x="2936130" y="2"/>
          <a:ext cx="1535408" cy="614163"/>
        </a:xfrm>
        <a:prstGeom prst="chevron">
          <a:avLst/>
        </a:prstGeom>
        <a:solidFill>
          <a:schemeClr val="accent3">
            <a:hueOff val="873033"/>
            <a:satOff val="662"/>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2017</a:t>
          </a:r>
          <a:endParaRPr lang="en-US" sz="2400" kern="1200" dirty="0"/>
        </a:p>
      </dsp:txBody>
      <dsp:txXfrm>
        <a:off x="3243212" y="2"/>
        <a:ext cx="921245" cy="614163"/>
      </dsp:txXfrm>
    </dsp:sp>
    <dsp:sp modelId="{4073D13D-E52F-469A-ABAF-00DEBCB48574}">
      <dsp:nvSpPr>
        <dsp:cNvPr id="0" name=""/>
        <dsp:cNvSpPr/>
      </dsp:nvSpPr>
      <dsp:spPr>
        <a:xfrm>
          <a:off x="4317997" y="2"/>
          <a:ext cx="1535408" cy="614163"/>
        </a:xfrm>
        <a:prstGeom prst="chevron">
          <a:avLst/>
        </a:prstGeom>
        <a:solidFill>
          <a:schemeClr val="accent3">
            <a:hueOff val="1309549"/>
            <a:satOff val="993"/>
            <a:lumOff val="-294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2018</a:t>
          </a:r>
          <a:endParaRPr lang="en-US" sz="2400" kern="1200" dirty="0"/>
        </a:p>
      </dsp:txBody>
      <dsp:txXfrm>
        <a:off x="4625079" y="2"/>
        <a:ext cx="921245" cy="614163"/>
      </dsp:txXfrm>
    </dsp:sp>
    <dsp:sp modelId="{78F48E8F-82BC-46BB-A74A-1EECDA7A8248}">
      <dsp:nvSpPr>
        <dsp:cNvPr id="0" name=""/>
        <dsp:cNvSpPr/>
      </dsp:nvSpPr>
      <dsp:spPr>
        <a:xfrm>
          <a:off x="5672258" y="2"/>
          <a:ext cx="1535408" cy="614163"/>
        </a:xfrm>
        <a:prstGeom prst="chevron">
          <a:avLst/>
        </a:prstGeom>
        <a:solidFill>
          <a:schemeClr val="accent3">
            <a:hueOff val="1746065"/>
            <a:satOff val="1325"/>
            <a:lumOff val="-39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2019</a:t>
          </a:r>
          <a:endParaRPr lang="en-US" sz="2400" kern="1200" dirty="0"/>
        </a:p>
      </dsp:txBody>
      <dsp:txXfrm>
        <a:off x="5979340" y="2"/>
        <a:ext cx="921245" cy="614163"/>
      </dsp:txXfrm>
    </dsp:sp>
    <dsp:sp modelId="{61182C8A-DEF1-4FD4-9B27-1BAFEBD4CC52}">
      <dsp:nvSpPr>
        <dsp:cNvPr id="0" name=""/>
        <dsp:cNvSpPr/>
      </dsp:nvSpPr>
      <dsp:spPr>
        <a:xfrm>
          <a:off x="6985827" y="0"/>
          <a:ext cx="1535408" cy="614163"/>
        </a:xfrm>
        <a:prstGeom prst="chevron">
          <a:avLst/>
        </a:prstGeom>
        <a:solidFill>
          <a:schemeClr val="accent3">
            <a:hueOff val="2182581"/>
            <a:satOff val="1656"/>
            <a:lumOff val="-49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2020</a:t>
          </a:r>
          <a:endParaRPr lang="en-US" sz="2400" kern="1200" dirty="0"/>
        </a:p>
      </dsp:txBody>
      <dsp:txXfrm>
        <a:off x="7292909" y="0"/>
        <a:ext cx="921245" cy="614163"/>
      </dsp:txXfrm>
    </dsp:sp>
    <dsp:sp modelId="{FB2F0F85-ED29-45C7-973F-201242C76A20}">
      <dsp:nvSpPr>
        <dsp:cNvPr id="0" name=""/>
        <dsp:cNvSpPr/>
      </dsp:nvSpPr>
      <dsp:spPr>
        <a:xfrm>
          <a:off x="8291203" y="0"/>
          <a:ext cx="1535408" cy="614163"/>
        </a:xfrm>
        <a:prstGeom prst="chevron">
          <a:avLst/>
        </a:prstGeom>
        <a:solidFill>
          <a:schemeClr val="accent3">
            <a:hueOff val="2619098"/>
            <a:satOff val="1987"/>
            <a:lumOff val="-58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t>2021</a:t>
          </a:r>
          <a:endParaRPr lang="en-US" sz="2400" kern="1200" dirty="0"/>
        </a:p>
      </dsp:txBody>
      <dsp:txXfrm>
        <a:off x="8598285" y="0"/>
        <a:ext cx="921245" cy="61416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414928"/>
          <a:ext cx="5029616" cy="529200"/>
        </a:xfrm>
        <a:prstGeom prst="rect">
          <a:avLst/>
        </a:prstGeom>
        <a:solidFill>
          <a:schemeClr val="lt1">
            <a:alpha val="9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40679" y="113833"/>
          <a:ext cx="4788937" cy="619920"/>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075" tIns="0" rIns="133075" bIns="0" numCol="1" spcCol="1270" anchor="ctr" anchorCtr="0">
          <a:noAutofit/>
        </a:bodyPr>
        <a:lstStyle/>
        <a:p>
          <a:pPr lvl="0" algn="ctr" defTabSz="711200">
            <a:lnSpc>
              <a:spcPct val="90000"/>
            </a:lnSpc>
            <a:spcBef>
              <a:spcPct val="0"/>
            </a:spcBef>
            <a:spcAft>
              <a:spcPct val="35000"/>
            </a:spcAft>
          </a:pPr>
          <a:r>
            <a:rPr lang="en-US" sz="1600" b="0" kern="1200" dirty="0" smtClean="0"/>
            <a:t>T044 - CM Settlement Costs Levy Revision</a:t>
          </a:r>
          <a:endParaRPr lang="en-US" sz="1600" b="0" kern="1200" dirty="0"/>
        </a:p>
      </dsp:txBody>
      <dsp:txXfrm>
        <a:off x="270941" y="144095"/>
        <a:ext cx="4728413" cy="559396"/>
      </dsp:txXfrm>
    </dsp:sp>
    <dsp:sp modelId="{69AAF4E2-ADF6-4706-AA52-3541307F0BDF}">
      <dsp:nvSpPr>
        <dsp:cNvPr id="0" name=""/>
        <dsp:cNvSpPr/>
      </dsp:nvSpPr>
      <dsp:spPr>
        <a:xfrm>
          <a:off x="0" y="1367488"/>
          <a:ext cx="5029616" cy="529200"/>
        </a:xfrm>
        <a:prstGeom prst="rect">
          <a:avLst/>
        </a:prstGeom>
        <a:solidFill>
          <a:schemeClr val="lt1">
            <a:alpha val="90000"/>
            <a:hueOff val="0"/>
            <a:satOff val="0"/>
            <a:lumOff val="0"/>
            <a:alphaOff val="0"/>
          </a:schemeClr>
        </a:solidFill>
        <a:ln w="25400" cap="flat" cmpd="sng" algn="ctr">
          <a:solidFill>
            <a:schemeClr val="accent2">
              <a:shade val="80000"/>
              <a:hueOff val="99373"/>
              <a:satOff val="-10614"/>
              <a:lumOff val="10729"/>
              <a:alphaOff val="0"/>
            </a:schemeClr>
          </a:solidFill>
          <a:prstDash val="solid"/>
        </a:ln>
        <a:effectLst/>
      </dsp:spPr>
      <dsp:style>
        <a:lnRef idx="2">
          <a:scrgbClr r="0" g="0" b="0"/>
        </a:lnRef>
        <a:fillRef idx="1">
          <a:scrgbClr r="0" g="0" b="0"/>
        </a:fillRef>
        <a:effectRef idx="0">
          <a:scrgbClr r="0" g="0" b="0"/>
        </a:effectRef>
        <a:fontRef idx="minor"/>
      </dsp:style>
    </dsp:sp>
    <dsp:sp modelId="{8C92DB94-6501-441F-A005-20C3A3F74E7F}">
      <dsp:nvSpPr>
        <dsp:cNvPr id="0" name=""/>
        <dsp:cNvSpPr/>
      </dsp:nvSpPr>
      <dsp:spPr>
        <a:xfrm>
          <a:off x="239447" y="1057528"/>
          <a:ext cx="4788937" cy="619920"/>
        </a:xfrm>
        <a:prstGeom prst="roundRect">
          <a:avLst/>
        </a:prstGeom>
        <a:solidFill>
          <a:schemeClr val="accent2">
            <a:shade val="80000"/>
            <a:hueOff val="99373"/>
            <a:satOff val="-10614"/>
            <a:lumOff val="107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075" tIns="0" rIns="133075" bIns="0" numCol="1" spcCol="1270" anchor="ctr" anchorCtr="0">
          <a:noAutofit/>
        </a:bodyPr>
        <a:lstStyle/>
        <a:p>
          <a:pPr lvl="0" algn="ctr" defTabSz="711200">
            <a:lnSpc>
              <a:spcPct val="90000"/>
            </a:lnSpc>
            <a:spcBef>
              <a:spcPct val="0"/>
            </a:spcBef>
            <a:spcAft>
              <a:spcPct val="35000"/>
            </a:spcAft>
          </a:pPr>
          <a:r>
            <a:rPr lang="en-US" sz="1600" kern="1200" dirty="0" smtClean="0"/>
            <a:t>T045</a:t>
          </a:r>
          <a:r>
            <a:rPr lang="en-GB" sz="1600" kern="1200" dirty="0" smtClean="0"/>
            <a:t>- CM Settlement Costs Levy Monthly</a:t>
          </a:r>
          <a:endParaRPr lang="en-US" sz="1600" kern="1200" dirty="0"/>
        </a:p>
      </dsp:txBody>
      <dsp:txXfrm>
        <a:off x="269709" y="1087790"/>
        <a:ext cx="4728413" cy="559396"/>
      </dsp:txXfrm>
    </dsp:sp>
    <dsp:sp modelId="{5C86CB8A-ED5C-4E8D-938D-AABA239CC114}">
      <dsp:nvSpPr>
        <dsp:cNvPr id="0" name=""/>
        <dsp:cNvSpPr/>
      </dsp:nvSpPr>
      <dsp:spPr>
        <a:xfrm>
          <a:off x="0" y="2320049"/>
          <a:ext cx="5029616" cy="529200"/>
        </a:xfrm>
        <a:prstGeom prst="rect">
          <a:avLst/>
        </a:prstGeom>
        <a:solidFill>
          <a:schemeClr val="lt1">
            <a:alpha val="90000"/>
            <a:hueOff val="0"/>
            <a:satOff val="0"/>
            <a:lumOff val="0"/>
            <a:alphaOff val="0"/>
          </a:schemeClr>
        </a:solidFill>
        <a:ln w="25400" cap="flat" cmpd="sng" algn="ctr">
          <a:solidFill>
            <a:schemeClr val="accent2">
              <a:shade val="80000"/>
              <a:hueOff val="198746"/>
              <a:satOff val="-21228"/>
              <a:lumOff val="21457"/>
              <a:alphaOff val="0"/>
            </a:schemeClr>
          </a:solidFill>
          <a:prstDash val="solid"/>
        </a:ln>
        <a:effectLst/>
      </dsp:spPr>
      <dsp:style>
        <a:lnRef idx="2">
          <a:scrgbClr r="0" g="0" b="0"/>
        </a:lnRef>
        <a:fillRef idx="1">
          <a:scrgbClr r="0" g="0" b="0"/>
        </a:fillRef>
        <a:effectRef idx="0">
          <a:scrgbClr r="0" g="0" b="0"/>
        </a:effectRef>
        <a:fontRef idx="minor"/>
      </dsp:style>
    </dsp:sp>
    <dsp:sp modelId="{9DD01BC0-442A-4A71-BDF3-6ABCDB3579AF}">
      <dsp:nvSpPr>
        <dsp:cNvPr id="0" name=""/>
        <dsp:cNvSpPr/>
      </dsp:nvSpPr>
      <dsp:spPr>
        <a:xfrm>
          <a:off x="240668" y="2010088"/>
          <a:ext cx="4788937" cy="619920"/>
        </a:xfrm>
        <a:prstGeom prst="roundRect">
          <a:avLst/>
        </a:prstGeom>
        <a:solidFill>
          <a:schemeClr val="accent2">
            <a:shade val="80000"/>
            <a:hueOff val="198746"/>
            <a:satOff val="-21228"/>
            <a:lumOff val="214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075" tIns="0" rIns="133075" bIns="0" numCol="1" spcCol="1270" anchor="ctr" anchorCtr="0">
          <a:noAutofit/>
        </a:bodyPr>
        <a:lstStyle/>
        <a:p>
          <a:pPr lvl="0" algn="ctr" defTabSz="711200">
            <a:lnSpc>
              <a:spcPct val="90000"/>
            </a:lnSpc>
            <a:spcBef>
              <a:spcPct val="0"/>
            </a:spcBef>
            <a:spcAft>
              <a:spcPct val="35000"/>
            </a:spcAft>
          </a:pPr>
          <a:r>
            <a:rPr lang="en-US" sz="1600" kern="1200" dirty="0" smtClean="0"/>
            <a:t>T046 -</a:t>
          </a:r>
          <a:r>
            <a:rPr lang="fr-FR" sz="1600" kern="1200" dirty="0" smtClean="0"/>
            <a:t> CM Supplier Charge Invoice</a:t>
          </a:r>
          <a:r>
            <a:rPr lang="en-US" sz="1600" kern="1200" dirty="0" smtClean="0"/>
            <a:t> </a:t>
          </a:r>
          <a:endParaRPr lang="en-US" sz="1600" kern="1200" dirty="0"/>
        </a:p>
      </dsp:txBody>
      <dsp:txXfrm>
        <a:off x="270930" y="2040350"/>
        <a:ext cx="4728413" cy="559396"/>
      </dsp:txXfrm>
    </dsp:sp>
    <dsp:sp modelId="{5C7687F9-DE7E-4AC1-BE95-4F2AC620F4CC}">
      <dsp:nvSpPr>
        <dsp:cNvPr id="0" name=""/>
        <dsp:cNvSpPr/>
      </dsp:nvSpPr>
      <dsp:spPr>
        <a:xfrm>
          <a:off x="0" y="3272609"/>
          <a:ext cx="5029616" cy="529200"/>
        </a:xfrm>
        <a:prstGeom prst="rect">
          <a:avLst/>
        </a:prstGeom>
        <a:solidFill>
          <a:schemeClr val="lt1">
            <a:alpha val="90000"/>
            <a:hueOff val="0"/>
            <a:satOff val="0"/>
            <a:lumOff val="0"/>
            <a:alphaOff val="0"/>
          </a:schemeClr>
        </a:solidFill>
        <a:ln w="25400" cap="flat" cmpd="sng" algn="ctr">
          <a:solidFill>
            <a:schemeClr val="accent2">
              <a:shade val="80000"/>
              <a:hueOff val="298120"/>
              <a:satOff val="-31843"/>
              <a:lumOff val="32186"/>
              <a:alphaOff val="0"/>
            </a:schemeClr>
          </a:solidFill>
          <a:prstDash val="solid"/>
        </a:ln>
        <a:effectLst/>
      </dsp:spPr>
      <dsp:style>
        <a:lnRef idx="2">
          <a:scrgbClr r="0" g="0" b="0"/>
        </a:lnRef>
        <a:fillRef idx="1">
          <a:scrgbClr r="0" g="0" b="0"/>
        </a:fillRef>
        <a:effectRef idx="0">
          <a:scrgbClr r="0" g="0" b="0"/>
        </a:effectRef>
        <a:fontRef idx="minor"/>
      </dsp:style>
    </dsp:sp>
    <dsp:sp modelId="{C52D802A-F5A3-4E7D-A565-045F66347F86}">
      <dsp:nvSpPr>
        <dsp:cNvPr id="0" name=""/>
        <dsp:cNvSpPr/>
      </dsp:nvSpPr>
      <dsp:spPr>
        <a:xfrm>
          <a:off x="240679" y="2948428"/>
          <a:ext cx="4788937" cy="619920"/>
        </a:xfrm>
        <a:prstGeom prst="roundRect">
          <a:avLst/>
        </a:prstGeom>
        <a:solidFill>
          <a:schemeClr val="accent2">
            <a:shade val="80000"/>
            <a:hueOff val="298120"/>
            <a:satOff val="-31843"/>
            <a:lumOff val="321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075" tIns="0" rIns="133075" bIns="0" numCol="1" spcCol="1270" anchor="ctr" anchorCtr="0">
          <a:noAutofit/>
        </a:bodyPr>
        <a:lstStyle/>
        <a:p>
          <a:pPr lvl="0" algn="ctr" defTabSz="711200">
            <a:lnSpc>
              <a:spcPct val="90000"/>
            </a:lnSpc>
            <a:spcBef>
              <a:spcPct val="0"/>
            </a:spcBef>
            <a:spcAft>
              <a:spcPct val="35000"/>
            </a:spcAft>
          </a:pPr>
          <a:r>
            <a:rPr lang="en-US" sz="1600" kern="1200" dirty="0" smtClean="0"/>
            <a:t>T049 - CM Supplier Mutualisation Invoice </a:t>
          </a:r>
          <a:endParaRPr lang="en-US" sz="1600" kern="1200" dirty="0"/>
        </a:p>
      </dsp:txBody>
      <dsp:txXfrm>
        <a:off x="270941" y="2978690"/>
        <a:ext cx="4728413" cy="559396"/>
      </dsp:txXfrm>
    </dsp:sp>
    <dsp:sp modelId="{2B285E8A-5792-4BB5-95A7-6B5D4717C05B}">
      <dsp:nvSpPr>
        <dsp:cNvPr id="0" name=""/>
        <dsp:cNvSpPr/>
      </dsp:nvSpPr>
      <dsp:spPr>
        <a:xfrm>
          <a:off x="0" y="4225169"/>
          <a:ext cx="5029616" cy="529200"/>
        </a:xfrm>
        <a:prstGeom prst="rect">
          <a:avLst/>
        </a:prstGeom>
        <a:solidFill>
          <a:schemeClr val="lt1">
            <a:alpha val="90000"/>
            <a:hueOff val="0"/>
            <a:satOff val="0"/>
            <a:lumOff val="0"/>
            <a:alphaOff val="0"/>
          </a:schemeClr>
        </a:solidFill>
        <a:ln w="25400" cap="flat" cmpd="sng" algn="ctr">
          <a:solidFill>
            <a:schemeClr val="accent2">
              <a:shade val="80000"/>
              <a:hueOff val="397493"/>
              <a:satOff val="-42457"/>
              <a:lumOff val="42914"/>
              <a:alphaOff val="0"/>
            </a:schemeClr>
          </a:solidFill>
          <a:prstDash val="solid"/>
        </a:ln>
        <a:effectLst/>
      </dsp:spPr>
      <dsp:style>
        <a:lnRef idx="2">
          <a:scrgbClr r="0" g="0" b="0"/>
        </a:lnRef>
        <a:fillRef idx="1">
          <a:scrgbClr r="0" g="0" b="0"/>
        </a:fillRef>
        <a:effectRef idx="0">
          <a:scrgbClr r="0" g="0" b="0"/>
        </a:effectRef>
        <a:fontRef idx="minor"/>
      </dsp:style>
    </dsp:sp>
    <dsp:sp modelId="{AC5D1CE2-75C3-49F7-AE80-BE3AF13AADBE}">
      <dsp:nvSpPr>
        <dsp:cNvPr id="0" name=""/>
        <dsp:cNvSpPr/>
      </dsp:nvSpPr>
      <dsp:spPr>
        <a:xfrm>
          <a:off x="239447" y="3915209"/>
          <a:ext cx="4788937" cy="619920"/>
        </a:xfrm>
        <a:prstGeom prst="roundRect">
          <a:avLst/>
        </a:prstGeom>
        <a:solidFill>
          <a:schemeClr val="accent2">
            <a:shade val="80000"/>
            <a:hueOff val="397493"/>
            <a:satOff val="-42457"/>
            <a:lumOff val="429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075" tIns="0" rIns="133075" bIns="0" numCol="1" spcCol="1270" anchor="ctr" anchorCtr="0">
          <a:noAutofit/>
        </a:bodyPr>
        <a:lstStyle/>
        <a:p>
          <a:pPr lvl="0" algn="ctr" defTabSz="711200">
            <a:lnSpc>
              <a:spcPct val="90000"/>
            </a:lnSpc>
            <a:spcBef>
              <a:spcPct val="0"/>
            </a:spcBef>
            <a:spcAft>
              <a:spcPct val="35000"/>
            </a:spcAft>
          </a:pPr>
          <a:r>
            <a:rPr lang="en-US" sz="1600" kern="1200" dirty="0" smtClean="0"/>
            <a:t>T105 - </a:t>
          </a:r>
          <a:r>
            <a:rPr lang="en-GB" sz="1600" kern="1200" dirty="0" smtClean="0"/>
            <a:t>CM Supplier Recalculation Of Credit Amounts</a:t>
          </a:r>
          <a:r>
            <a:rPr lang="en-US" sz="1600" kern="1200" dirty="0" smtClean="0"/>
            <a:t> </a:t>
          </a:r>
          <a:endParaRPr lang="en-US" sz="1600" kern="1200" dirty="0"/>
        </a:p>
      </dsp:txBody>
      <dsp:txXfrm>
        <a:off x="269709" y="3945471"/>
        <a:ext cx="4728413" cy="5593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558455" y="462772"/>
          <a:ext cx="6231254" cy="5524817"/>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rot="-5400000">
        <a:off x="4911674" y="379253"/>
        <a:ext cx="5255118" cy="5691856"/>
      </dsp:txXfrm>
    </dsp:sp>
    <dsp:sp modelId="{79D15B23-C781-4009-939C-041C2FBBFE2C}">
      <dsp:nvSpPr>
        <dsp:cNvPr id="0" name=""/>
        <dsp:cNvSpPr/>
      </dsp:nvSpPr>
      <dsp:spPr>
        <a:xfrm>
          <a:off x="0" y="0"/>
          <a:ext cx="4908410" cy="6426200"/>
        </a:xfrm>
        <a:prstGeom prst="roundRect">
          <a:avLst/>
        </a:prstGeom>
        <a:solidFill>
          <a:schemeClr val="accent2">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D0364 - </a:t>
          </a:r>
          <a:r>
            <a:rPr lang="en-GB" sz="1600" b="1" kern="1200" dirty="0" smtClean="0"/>
            <a:t>CM Supplier Invoice Backing Data</a:t>
          </a:r>
        </a:p>
        <a:p>
          <a:pPr lvl="0" algn="ctr" defTabSz="711200">
            <a:lnSpc>
              <a:spcPct val="100000"/>
            </a:lnSpc>
            <a:spcBef>
              <a:spcPct val="0"/>
            </a:spcBef>
            <a:spcAft>
              <a:spcPct val="35000"/>
            </a:spcAft>
          </a:pPr>
          <a:endParaRPr lang="en-GB" sz="1600" b="1" kern="1200" dirty="0" smtClean="0"/>
        </a:p>
        <a:p>
          <a:pPr lvl="0" algn="ctr" defTabSz="711200">
            <a:lnSpc>
              <a:spcPct val="100000"/>
            </a:lnSpc>
            <a:spcBef>
              <a:spcPct val="0"/>
            </a:spcBef>
            <a:spcAft>
              <a:spcPct val="35000"/>
            </a:spcAft>
          </a:pPr>
          <a:r>
            <a:rPr lang="en-US" sz="1600" b="1" kern="1200" dirty="0" smtClean="0"/>
            <a:t>T044 - CM Settlement Costs Levy Revision</a:t>
          </a:r>
        </a:p>
        <a:p>
          <a:pPr lvl="0" algn="ctr" defTabSz="711200">
            <a:lnSpc>
              <a:spcPct val="100000"/>
            </a:lnSpc>
            <a:spcBef>
              <a:spcPct val="0"/>
            </a:spcBef>
            <a:spcAft>
              <a:spcPct val="35000"/>
            </a:spcAft>
          </a:pPr>
          <a:endParaRPr lang="en-US" sz="1600" b="1" kern="1200" dirty="0" smtClean="0"/>
        </a:p>
        <a:p>
          <a:pPr lvl="0" algn="ctr" defTabSz="711200">
            <a:lnSpc>
              <a:spcPct val="100000"/>
            </a:lnSpc>
            <a:spcBef>
              <a:spcPct val="0"/>
            </a:spcBef>
            <a:spcAft>
              <a:spcPct val="35000"/>
            </a:spcAft>
          </a:pPr>
          <a:r>
            <a:rPr lang="en-US" sz="1600" b="1" kern="1200" dirty="0" smtClean="0"/>
            <a:t>T045</a:t>
          </a:r>
          <a:r>
            <a:rPr lang="en-GB" sz="1600" b="1" kern="1200" dirty="0" smtClean="0"/>
            <a:t>- CM Settlement Costs Levy Monthly</a:t>
          </a:r>
        </a:p>
        <a:p>
          <a:pPr lvl="0" algn="ctr" defTabSz="711200">
            <a:lnSpc>
              <a:spcPct val="100000"/>
            </a:lnSpc>
            <a:spcBef>
              <a:spcPct val="0"/>
            </a:spcBef>
            <a:spcAft>
              <a:spcPct val="35000"/>
            </a:spcAft>
          </a:pPr>
          <a:endParaRPr lang="en-US" sz="1600" b="1" kern="1200" dirty="0" smtClean="0"/>
        </a:p>
        <a:p>
          <a:pPr lvl="0" algn="ctr" defTabSz="711200">
            <a:lnSpc>
              <a:spcPct val="100000"/>
            </a:lnSpc>
            <a:spcBef>
              <a:spcPct val="0"/>
            </a:spcBef>
            <a:spcAft>
              <a:spcPct val="35000"/>
            </a:spcAft>
          </a:pPr>
          <a:r>
            <a:rPr lang="en-US" sz="1600" b="1" kern="1200" dirty="0" smtClean="0"/>
            <a:t>T046 -</a:t>
          </a:r>
          <a:r>
            <a:rPr lang="fr-FR" sz="1600" b="1" kern="1200" dirty="0" smtClean="0"/>
            <a:t> CM Supplier Charge Invoice</a:t>
          </a:r>
        </a:p>
        <a:p>
          <a:pPr lvl="0" algn="ctr" defTabSz="711200">
            <a:lnSpc>
              <a:spcPct val="100000"/>
            </a:lnSpc>
            <a:spcBef>
              <a:spcPct val="0"/>
            </a:spcBef>
            <a:spcAft>
              <a:spcPct val="35000"/>
            </a:spcAft>
          </a:pPr>
          <a:endParaRPr lang="fr-FR" sz="1600" b="1" kern="1200" dirty="0" smtClean="0"/>
        </a:p>
        <a:p>
          <a:pPr lvl="0" algn="ctr" defTabSz="711200">
            <a:lnSpc>
              <a:spcPct val="100000"/>
            </a:lnSpc>
            <a:spcBef>
              <a:spcPct val="0"/>
            </a:spcBef>
            <a:spcAft>
              <a:spcPct val="35000"/>
            </a:spcAft>
          </a:pPr>
          <a:r>
            <a:rPr lang="en-US" sz="1600" b="1" kern="1200" dirty="0" smtClean="0"/>
            <a:t>T049 - CM Supplier </a:t>
          </a:r>
          <a:r>
            <a:rPr lang="en-US" sz="1600" b="1" kern="1200" dirty="0" err="1" smtClean="0"/>
            <a:t>Mutualisation</a:t>
          </a:r>
          <a:r>
            <a:rPr lang="en-US" sz="1600" b="1" kern="1200" dirty="0" smtClean="0"/>
            <a:t> Invoice</a:t>
          </a:r>
        </a:p>
        <a:p>
          <a:pPr lvl="0" algn="ctr" defTabSz="711200">
            <a:lnSpc>
              <a:spcPct val="100000"/>
            </a:lnSpc>
            <a:spcBef>
              <a:spcPct val="0"/>
            </a:spcBef>
            <a:spcAft>
              <a:spcPct val="35000"/>
            </a:spcAft>
          </a:pPr>
          <a:endParaRPr lang="en-US" sz="1600" b="1" kern="1200" dirty="0" smtClean="0"/>
        </a:p>
        <a:p>
          <a:pPr lvl="0" algn="ctr" defTabSz="711200">
            <a:lnSpc>
              <a:spcPct val="100000"/>
            </a:lnSpc>
            <a:spcBef>
              <a:spcPct val="0"/>
            </a:spcBef>
            <a:spcAft>
              <a:spcPct val="35000"/>
            </a:spcAft>
          </a:pPr>
          <a:r>
            <a:rPr lang="en-US" sz="1600" b="1" kern="1200" dirty="0" smtClean="0"/>
            <a:t>T105 - </a:t>
          </a:r>
          <a:r>
            <a:rPr lang="en-GB" sz="1600" b="1" kern="1200" dirty="0" smtClean="0"/>
            <a:t>CM Supplier Recalculation of Credit Amounts</a:t>
          </a:r>
          <a:r>
            <a:rPr lang="en-US" sz="1600" b="1" kern="1200" dirty="0" smtClean="0"/>
            <a:t>   </a:t>
          </a:r>
          <a:endParaRPr lang="en-US" sz="1600" b="1" kern="1200" dirty="0"/>
        </a:p>
      </dsp:txBody>
      <dsp:txXfrm>
        <a:off x="239609" y="239609"/>
        <a:ext cx="4429192" cy="59469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95F3D-BA8E-4A84-86F1-E487567C7CF3}">
      <dsp:nvSpPr>
        <dsp:cNvPr id="0" name=""/>
        <dsp:cNvSpPr/>
      </dsp:nvSpPr>
      <dsp:spPr>
        <a:xfrm>
          <a:off x="0" y="2095589"/>
          <a:ext cx="4733925" cy="1612800"/>
        </a:xfrm>
        <a:prstGeom prst="rect">
          <a:avLst/>
        </a:prstGeom>
        <a:solidFill>
          <a:schemeClr val="lt1">
            <a:alpha val="90000"/>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404693-CD3B-4B2F-94DD-F40CA278E176}">
      <dsp:nvSpPr>
        <dsp:cNvPr id="0" name=""/>
        <dsp:cNvSpPr/>
      </dsp:nvSpPr>
      <dsp:spPr>
        <a:xfrm>
          <a:off x="46807" y="1150948"/>
          <a:ext cx="4681902" cy="1889280"/>
        </a:xfrm>
        <a:prstGeom prst="roundRect">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711200">
            <a:lnSpc>
              <a:spcPct val="90000"/>
            </a:lnSpc>
            <a:spcBef>
              <a:spcPct val="0"/>
            </a:spcBef>
            <a:spcAft>
              <a:spcPct val="35000"/>
            </a:spcAft>
          </a:pPr>
          <a:r>
            <a:rPr lang="en-GB" sz="1600" b="1" kern="1200" dirty="0" smtClean="0"/>
            <a:t>D0366 - CM Capacity Provider Invoice Backing Data</a:t>
          </a:r>
          <a:endParaRPr lang="en-US" sz="1600" b="1" kern="1200" dirty="0"/>
        </a:p>
      </dsp:txBody>
      <dsp:txXfrm>
        <a:off x="139034" y="1243175"/>
        <a:ext cx="4497448" cy="170482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414928"/>
          <a:ext cx="5481320" cy="529200"/>
        </a:xfrm>
        <a:prstGeom prst="rect">
          <a:avLst/>
        </a:prstGeom>
        <a:solidFill>
          <a:schemeClr val="lt1">
            <a:alpha val="90000"/>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62294" y="113833"/>
          <a:ext cx="5219025" cy="619920"/>
        </a:xfrm>
        <a:prstGeom prst="roundRect">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5027" tIns="0" rIns="145027" bIns="0" numCol="1" spcCol="1270" anchor="ctr" anchorCtr="0">
          <a:noAutofit/>
        </a:bodyPr>
        <a:lstStyle/>
        <a:p>
          <a:pPr lvl="0" algn="ctr" defTabSz="711200">
            <a:lnSpc>
              <a:spcPct val="90000"/>
            </a:lnSpc>
            <a:spcBef>
              <a:spcPct val="0"/>
            </a:spcBef>
            <a:spcAft>
              <a:spcPct val="35000"/>
            </a:spcAft>
          </a:pPr>
          <a:r>
            <a:rPr lang="en-GB" sz="1600" kern="1200" dirty="0" smtClean="0"/>
            <a:t>T062 - CM Monthly Capacity Payment Credit Note</a:t>
          </a:r>
          <a:endParaRPr lang="en-US" sz="1600" b="0" kern="1200" dirty="0"/>
        </a:p>
      </dsp:txBody>
      <dsp:txXfrm>
        <a:off x="292556" y="144095"/>
        <a:ext cx="5158501" cy="559396"/>
      </dsp:txXfrm>
    </dsp:sp>
    <dsp:sp modelId="{69AAF4E2-ADF6-4706-AA52-3541307F0BDF}">
      <dsp:nvSpPr>
        <dsp:cNvPr id="0" name=""/>
        <dsp:cNvSpPr/>
      </dsp:nvSpPr>
      <dsp:spPr>
        <a:xfrm>
          <a:off x="0" y="1367488"/>
          <a:ext cx="5481320" cy="529200"/>
        </a:xfrm>
        <a:prstGeom prst="rect">
          <a:avLst/>
        </a:prstGeom>
        <a:solidFill>
          <a:schemeClr val="lt1">
            <a:alpha val="90000"/>
            <a:hueOff val="0"/>
            <a:satOff val="0"/>
            <a:lumOff val="0"/>
            <a:alphaOff val="0"/>
          </a:schemeClr>
        </a:solidFill>
        <a:ln w="25400" cap="flat" cmpd="sng" algn="ctr">
          <a:solidFill>
            <a:schemeClr val="accent5">
              <a:shade val="80000"/>
              <a:hueOff val="-25088"/>
              <a:satOff val="-1551"/>
              <a:lumOff val="6760"/>
              <a:alphaOff val="0"/>
            </a:schemeClr>
          </a:solidFill>
          <a:prstDash val="solid"/>
        </a:ln>
        <a:effectLst/>
      </dsp:spPr>
      <dsp:style>
        <a:lnRef idx="2">
          <a:scrgbClr r="0" g="0" b="0"/>
        </a:lnRef>
        <a:fillRef idx="1">
          <a:scrgbClr r="0" g="0" b="0"/>
        </a:fillRef>
        <a:effectRef idx="0">
          <a:scrgbClr r="0" g="0" b="0"/>
        </a:effectRef>
        <a:fontRef idx="minor"/>
      </dsp:style>
    </dsp:sp>
    <dsp:sp modelId="{8C92DB94-6501-441F-A005-20C3A3F74E7F}">
      <dsp:nvSpPr>
        <dsp:cNvPr id="0" name=""/>
        <dsp:cNvSpPr/>
      </dsp:nvSpPr>
      <dsp:spPr>
        <a:xfrm>
          <a:off x="260951" y="1057528"/>
          <a:ext cx="5219025" cy="619920"/>
        </a:xfrm>
        <a:prstGeom prst="roundRect">
          <a:avLst/>
        </a:prstGeom>
        <a:solidFill>
          <a:schemeClr val="accent5">
            <a:shade val="80000"/>
            <a:hueOff val="-25088"/>
            <a:satOff val="-1551"/>
            <a:lumOff val="67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5027" tIns="0" rIns="145027" bIns="0" numCol="1" spcCol="1270" anchor="ctr" anchorCtr="0">
          <a:noAutofit/>
        </a:bodyPr>
        <a:lstStyle/>
        <a:p>
          <a:pPr lvl="0" algn="ctr" defTabSz="711200">
            <a:lnSpc>
              <a:spcPct val="90000"/>
            </a:lnSpc>
            <a:spcBef>
              <a:spcPct val="0"/>
            </a:spcBef>
            <a:spcAft>
              <a:spcPct val="35000"/>
            </a:spcAft>
          </a:pPr>
          <a:r>
            <a:rPr lang="en-GB" sz="1600" kern="1200" dirty="0" smtClean="0"/>
            <a:t>T063 - CM Capacity Provider Penalty Charge Invoice</a:t>
          </a:r>
          <a:endParaRPr lang="en-US" sz="1600" kern="1200" dirty="0"/>
        </a:p>
      </dsp:txBody>
      <dsp:txXfrm>
        <a:off x="291213" y="1087790"/>
        <a:ext cx="5158501" cy="559396"/>
      </dsp:txXfrm>
    </dsp:sp>
    <dsp:sp modelId="{5C86CB8A-ED5C-4E8D-938D-AABA239CC114}">
      <dsp:nvSpPr>
        <dsp:cNvPr id="0" name=""/>
        <dsp:cNvSpPr/>
      </dsp:nvSpPr>
      <dsp:spPr>
        <a:xfrm>
          <a:off x="0" y="2320049"/>
          <a:ext cx="5481320" cy="529200"/>
        </a:xfrm>
        <a:prstGeom prst="rect">
          <a:avLst/>
        </a:prstGeom>
        <a:solidFill>
          <a:schemeClr val="lt1">
            <a:alpha val="90000"/>
            <a:hueOff val="0"/>
            <a:satOff val="0"/>
            <a:lumOff val="0"/>
            <a:alphaOff val="0"/>
          </a:schemeClr>
        </a:solidFill>
        <a:ln w="25400" cap="flat" cmpd="sng" algn="ctr">
          <a:solidFill>
            <a:schemeClr val="accent5">
              <a:shade val="80000"/>
              <a:hueOff val="-50177"/>
              <a:satOff val="-3101"/>
              <a:lumOff val="13519"/>
              <a:alphaOff val="0"/>
            </a:schemeClr>
          </a:solidFill>
          <a:prstDash val="solid"/>
        </a:ln>
        <a:effectLst/>
      </dsp:spPr>
      <dsp:style>
        <a:lnRef idx="2">
          <a:scrgbClr r="0" g="0" b="0"/>
        </a:lnRef>
        <a:fillRef idx="1">
          <a:scrgbClr r="0" g="0" b="0"/>
        </a:fillRef>
        <a:effectRef idx="0">
          <a:scrgbClr r="0" g="0" b="0"/>
        </a:effectRef>
        <a:fontRef idx="minor"/>
      </dsp:style>
    </dsp:sp>
    <dsp:sp modelId="{9DD01BC0-442A-4A71-BDF3-6ABCDB3579AF}">
      <dsp:nvSpPr>
        <dsp:cNvPr id="0" name=""/>
        <dsp:cNvSpPr/>
      </dsp:nvSpPr>
      <dsp:spPr>
        <a:xfrm>
          <a:off x="262282" y="2010088"/>
          <a:ext cx="5219025" cy="619920"/>
        </a:xfrm>
        <a:prstGeom prst="roundRect">
          <a:avLst/>
        </a:prstGeom>
        <a:solidFill>
          <a:schemeClr val="accent5">
            <a:shade val="80000"/>
            <a:hueOff val="-50177"/>
            <a:satOff val="-3101"/>
            <a:lumOff val="135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5027" tIns="0" rIns="145027" bIns="0" numCol="1" spcCol="1270" anchor="ctr" anchorCtr="0">
          <a:noAutofit/>
        </a:bodyPr>
        <a:lstStyle/>
        <a:p>
          <a:pPr lvl="0" algn="ctr" defTabSz="711200">
            <a:lnSpc>
              <a:spcPct val="90000"/>
            </a:lnSpc>
            <a:spcBef>
              <a:spcPct val="0"/>
            </a:spcBef>
            <a:spcAft>
              <a:spcPct val="35000"/>
            </a:spcAft>
          </a:pPr>
          <a:r>
            <a:rPr lang="en-GB" sz="1600" kern="1200" dirty="0" smtClean="0"/>
            <a:t>T064 - CM Over-Delivery Credit Note</a:t>
          </a:r>
          <a:endParaRPr lang="en-US" sz="1600" kern="1200" dirty="0"/>
        </a:p>
      </dsp:txBody>
      <dsp:txXfrm>
        <a:off x="292544" y="2040350"/>
        <a:ext cx="5158501" cy="559396"/>
      </dsp:txXfrm>
    </dsp:sp>
    <dsp:sp modelId="{5C7687F9-DE7E-4AC1-BE95-4F2AC620F4CC}">
      <dsp:nvSpPr>
        <dsp:cNvPr id="0" name=""/>
        <dsp:cNvSpPr/>
      </dsp:nvSpPr>
      <dsp:spPr>
        <a:xfrm>
          <a:off x="0" y="3272609"/>
          <a:ext cx="5481320" cy="529200"/>
        </a:xfrm>
        <a:prstGeom prst="rect">
          <a:avLst/>
        </a:prstGeom>
        <a:solidFill>
          <a:schemeClr val="lt1">
            <a:alpha val="90000"/>
            <a:hueOff val="0"/>
            <a:satOff val="0"/>
            <a:lumOff val="0"/>
            <a:alphaOff val="0"/>
          </a:schemeClr>
        </a:solidFill>
        <a:ln w="25400" cap="flat" cmpd="sng" algn="ctr">
          <a:solidFill>
            <a:schemeClr val="accent5">
              <a:shade val="80000"/>
              <a:hueOff val="-75265"/>
              <a:satOff val="-4652"/>
              <a:lumOff val="20279"/>
              <a:alphaOff val="0"/>
            </a:schemeClr>
          </a:solidFill>
          <a:prstDash val="solid"/>
        </a:ln>
        <a:effectLst/>
      </dsp:spPr>
      <dsp:style>
        <a:lnRef idx="2">
          <a:scrgbClr r="0" g="0" b="0"/>
        </a:lnRef>
        <a:fillRef idx="1">
          <a:scrgbClr r="0" g="0" b="0"/>
        </a:fillRef>
        <a:effectRef idx="0">
          <a:scrgbClr r="0" g="0" b="0"/>
        </a:effectRef>
        <a:fontRef idx="minor"/>
      </dsp:style>
    </dsp:sp>
    <dsp:sp modelId="{C52D802A-F5A3-4E7D-A565-045F66347F86}">
      <dsp:nvSpPr>
        <dsp:cNvPr id="0" name=""/>
        <dsp:cNvSpPr/>
      </dsp:nvSpPr>
      <dsp:spPr>
        <a:xfrm>
          <a:off x="262294" y="2948428"/>
          <a:ext cx="5219025" cy="619920"/>
        </a:xfrm>
        <a:prstGeom prst="roundRect">
          <a:avLst/>
        </a:prstGeom>
        <a:solidFill>
          <a:schemeClr val="accent5">
            <a:shade val="80000"/>
            <a:hueOff val="-75265"/>
            <a:satOff val="-4652"/>
            <a:lumOff val="202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5027" tIns="0" rIns="145027" bIns="0" numCol="1" spcCol="1270" anchor="ctr" anchorCtr="0">
          <a:noAutofit/>
        </a:bodyPr>
        <a:lstStyle/>
        <a:p>
          <a:pPr lvl="0" algn="ctr" defTabSz="711200">
            <a:lnSpc>
              <a:spcPct val="90000"/>
            </a:lnSpc>
            <a:spcBef>
              <a:spcPct val="0"/>
            </a:spcBef>
            <a:spcAft>
              <a:spcPct val="35000"/>
            </a:spcAft>
          </a:pPr>
          <a:r>
            <a:rPr lang="en-US" sz="1600" kern="1200" dirty="0" smtClean="0"/>
            <a:t>T065- CM Capacity Agreement Termination</a:t>
          </a:r>
          <a:endParaRPr lang="en-US" sz="1600" kern="1200" dirty="0"/>
        </a:p>
      </dsp:txBody>
      <dsp:txXfrm>
        <a:off x="292556" y="2978690"/>
        <a:ext cx="5158501" cy="559396"/>
      </dsp:txXfrm>
    </dsp:sp>
    <dsp:sp modelId="{2B285E8A-5792-4BB5-95A7-6B5D4717C05B}">
      <dsp:nvSpPr>
        <dsp:cNvPr id="0" name=""/>
        <dsp:cNvSpPr/>
      </dsp:nvSpPr>
      <dsp:spPr>
        <a:xfrm>
          <a:off x="0" y="4225169"/>
          <a:ext cx="5481320" cy="529200"/>
        </a:xfrm>
        <a:prstGeom prst="rect">
          <a:avLst/>
        </a:prstGeom>
        <a:solidFill>
          <a:schemeClr val="lt1">
            <a:alpha val="90000"/>
            <a:hueOff val="0"/>
            <a:satOff val="0"/>
            <a:lumOff val="0"/>
            <a:alphaOff val="0"/>
          </a:schemeClr>
        </a:solidFill>
        <a:ln w="25400" cap="flat" cmpd="sng" algn="ctr">
          <a:solidFill>
            <a:schemeClr val="accent5">
              <a:shade val="80000"/>
              <a:hueOff val="-100354"/>
              <a:satOff val="-6202"/>
              <a:lumOff val="27038"/>
              <a:alphaOff val="0"/>
            </a:schemeClr>
          </a:solidFill>
          <a:prstDash val="solid"/>
        </a:ln>
        <a:effectLst/>
      </dsp:spPr>
      <dsp:style>
        <a:lnRef idx="2">
          <a:scrgbClr r="0" g="0" b="0"/>
        </a:lnRef>
        <a:fillRef idx="1">
          <a:scrgbClr r="0" g="0" b="0"/>
        </a:fillRef>
        <a:effectRef idx="0">
          <a:scrgbClr r="0" g="0" b="0"/>
        </a:effectRef>
        <a:fontRef idx="minor"/>
      </dsp:style>
    </dsp:sp>
    <dsp:sp modelId="{AC5D1CE2-75C3-49F7-AE80-BE3AF13AADBE}">
      <dsp:nvSpPr>
        <dsp:cNvPr id="0" name=""/>
        <dsp:cNvSpPr/>
      </dsp:nvSpPr>
      <dsp:spPr>
        <a:xfrm>
          <a:off x="266036" y="3915209"/>
          <a:ext cx="5214468" cy="619920"/>
        </a:xfrm>
        <a:prstGeom prst="roundRect">
          <a:avLst/>
        </a:prstGeom>
        <a:solidFill>
          <a:schemeClr val="accent5">
            <a:shade val="80000"/>
            <a:hueOff val="-100354"/>
            <a:satOff val="-6202"/>
            <a:lumOff val="270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5027" tIns="0" rIns="145027" bIns="0" numCol="1" spcCol="1270" anchor="ctr" anchorCtr="0">
          <a:noAutofit/>
        </a:bodyPr>
        <a:lstStyle/>
        <a:p>
          <a:pPr lvl="0" algn="ctr" defTabSz="711200">
            <a:lnSpc>
              <a:spcPct val="90000"/>
            </a:lnSpc>
            <a:spcBef>
              <a:spcPct val="0"/>
            </a:spcBef>
            <a:spcAft>
              <a:spcPct val="35000"/>
            </a:spcAft>
          </a:pPr>
          <a:r>
            <a:rPr lang="en-GB" sz="1600" kern="1200" dirty="0" smtClean="0"/>
            <a:t>T107 - CM Capacity Provider Recalculation Of Credit Amounts</a:t>
          </a:r>
          <a:endParaRPr lang="en-US" sz="1600" kern="1200" dirty="0"/>
        </a:p>
      </dsp:txBody>
      <dsp:txXfrm>
        <a:off x="296298" y="3945471"/>
        <a:ext cx="5153944" cy="55939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684203" y="156870"/>
          <a:ext cx="5815632" cy="5706385"/>
        </a:xfrm>
        <a:prstGeom prst="round2Same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rot="-5400000">
        <a:off x="4738827" y="380810"/>
        <a:ext cx="5427822" cy="5258506"/>
      </dsp:txXfrm>
    </dsp:sp>
    <dsp:sp modelId="{79D15B23-C781-4009-939C-041C2FBBFE2C}">
      <dsp:nvSpPr>
        <dsp:cNvPr id="0" name=""/>
        <dsp:cNvSpPr/>
      </dsp:nvSpPr>
      <dsp:spPr>
        <a:xfrm>
          <a:off x="54" y="0"/>
          <a:ext cx="4733586" cy="5997575"/>
        </a:xfrm>
        <a:prstGeom prst="roundRect">
          <a:avLst/>
        </a:prstGeom>
        <a:solidFill>
          <a:schemeClr val="accent5">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D0366 - CM Capacity Provider Invoice Backing Data</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T062 - CM Monthly Capacity Payment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T063 - CM Capacity Provider Penalty Charge Invoice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T064 - CM Over-Delivery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US" sz="1600" b="1" kern="1200" dirty="0" smtClean="0"/>
            <a:t>T065- CM Capacity Agreement Termination</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T107 - CM Capacity Provider Recalculation of Credit Amounts</a:t>
          </a:r>
          <a:endParaRPr lang="en-US" sz="1600" b="1" kern="1200" dirty="0"/>
        </a:p>
      </dsp:txBody>
      <dsp:txXfrm>
        <a:off x="231129" y="231075"/>
        <a:ext cx="4271436" cy="553542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834067" y="70323"/>
          <a:ext cx="5815632" cy="5674986"/>
        </a:xfrm>
        <a:prstGeom prst="round2Same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rot="-5400000">
        <a:off x="4904390" y="277030"/>
        <a:ext cx="5397956" cy="5261572"/>
      </dsp:txXfrm>
    </dsp:sp>
    <dsp:sp modelId="{79D15B23-C781-4009-939C-041C2FBBFE2C}">
      <dsp:nvSpPr>
        <dsp:cNvPr id="0" name=""/>
        <dsp:cNvSpPr/>
      </dsp:nvSpPr>
      <dsp:spPr>
        <a:xfrm>
          <a:off x="0" y="0"/>
          <a:ext cx="4955348" cy="5997575"/>
        </a:xfrm>
        <a:prstGeom prst="roundRect">
          <a:avLst/>
        </a:prstGeom>
        <a:solidFill>
          <a:schemeClr val="accent5">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D0366 - CM Capacity Provider Invoice Backing Data</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T062 - CM Monthly Capacity Payment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T063 - CM Capacity Provider Penalty Charge Invoice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T064 - CM Over-Delivery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US" sz="1600" b="1" kern="1200" dirty="0" smtClean="0"/>
            <a:t>T065- CM Capacity Agreement Termination</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T107 - CM Capacity Provider Recalculation of Credit Amount</a:t>
          </a:r>
          <a:r>
            <a:rPr lang="en-GB" sz="1200" kern="1200" dirty="0" smtClean="0"/>
            <a:t>s</a:t>
          </a:r>
          <a:endParaRPr lang="en-US" sz="1200" kern="1200" dirty="0"/>
        </a:p>
      </dsp:txBody>
      <dsp:txXfrm>
        <a:off x="241900" y="241900"/>
        <a:ext cx="4471548" cy="551377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966726" y="252311"/>
          <a:ext cx="5815632" cy="5515502"/>
        </a:xfrm>
        <a:prstGeom prst="round2Same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rot="-5400000">
        <a:off x="5116791" y="371492"/>
        <a:ext cx="5246257" cy="5277142"/>
      </dsp:txXfrm>
    </dsp:sp>
    <dsp:sp modelId="{79D15B23-C781-4009-939C-041C2FBBFE2C}">
      <dsp:nvSpPr>
        <dsp:cNvPr id="0" name=""/>
        <dsp:cNvSpPr/>
      </dsp:nvSpPr>
      <dsp:spPr>
        <a:xfrm>
          <a:off x="0" y="0"/>
          <a:ext cx="5115756" cy="5997575"/>
        </a:xfrm>
        <a:prstGeom prst="roundRect">
          <a:avLst/>
        </a:prstGeom>
        <a:solidFill>
          <a:schemeClr val="accent5">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D0366 - CM Capacity Provider Invoice Backing Data</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T062 - CM Monthly Capacity Payment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T063 - CM Capacity Provider Penalty Charge Invoice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GB" sz="1600" b="1" kern="1200" dirty="0" smtClean="0"/>
            <a:t>T064 - CM Over-Delivery Credit Note</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US" sz="1600" b="1" kern="1200" dirty="0" smtClean="0"/>
            <a:t>T065- CM Capacity Agreement Termination</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GB" sz="1600" b="1" kern="1200" dirty="0" smtClean="0"/>
            <a:t>T107 - CM Capacity Provider Recalculation of Credit Amounts</a:t>
          </a:r>
          <a:endParaRPr lang="en-US" sz="1600" b="1" kern="1200" dirty="0"/>
        </a:p>
      </dsp:txBody>
      <dsp:txXfrm>
        <a:off x="249731" y="249731"/>
        <a:ext cx="4616294" cy="54981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867268"/>
          <a:ext cx="4733925" cy="1411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25369" y="40708"/>
          <a:ext cx="4507394" cy="16531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711200">
            <a:lnSpc>
              <a:spcPct val="90000"/>
            </a:lnSpc>
            <a:spcBef>
              <a:spcPct val="0"/>
            </a:spcBef>
            <a:spcAft>
              <a:spcPct val="35000"/>
            </a:spcAft>
          </a:pPr>
          <a:r>
            <a:rPr lang="en-US" sz="1600" b="1" kern="1200" dirty="0" smtClean="0"/>
            <a:t>D0362 - </a:t>
          </a:r>
          <a:r>
            <a:rPr lang="en-US" sz="1600" b="1" kern="1200" dirty="0" err="1" smtClean="0"/>
            <a:t>CfD</a:t>
          </a:r>
          <a:r>
            <a:rPr lang="en-US" sz="1600" b="1" kern="1200" dirty="0" smtClean="0"/>
            <a:t> Supplier Invoice Backing Data</a:t>
          </a:r>
          <a:endParaRPr lang="en-US" sz="1600" b="1" kern="1200" dirty="0"/>
        </a:p>
      </dsp:txBody>
      <dsp:txXfrm>
        <a:off x="306068" y="121407"/>
        <a:ext cx="4345996" cy="1491722"/>
      </dsp:txXfrm>
    </dsp:sp>
    <dsp:sp modelId="{1087B5DD-FC5C-476D-9274-90B7DA6D6167}">
      <dsp:nvSpPr>
        <dsp:cNvPr id="0" name=""/>
        <dsp:cNvSpPr/>
      </dsp:nvSpPr>
      <dsp:spPr>
        <a:xfrm>
          <a:off x="0" y="3407429"/>
          <a:ext cx="4733925" cy="1411200"/>
        </a:xfrm>
        <a:prstGeom prst="rect">
          <a:avLst/>
        </a:prstGeom>
        <a:solidFill>
          <a:schemeClr val="lt1">
            <a:alpha val="90000"/>
            <a:hueOff val="0"/>
            <a:satOff val="0"/>
            <a:lumOff val="0"/>
            <a:alphaOff val="0"/>
          </a:schemeClr>
        </a:solidFill>
        <a:ln w="25400" cap="flat" cmpd="sng" algn="ctr">
          <a:solidFill>
            <a:schemeClr val="accent3">
              <a:hueOff val="2619098"/>
              <a:satOff val="1987"/>
              <a:lumOff val="-5882"/>
              <a:alphaOff val="0"/>
            </a:schemeClr>
          </a:solidFill>
          <a:prstDash val="solid"/>
        </a:ln>
        <a:effectLst/>
      </dsp:spPr>
      <dsp:style>
        <a:lnRef idx="2">
          <a:scrgbClr r="0" g="0" b="0"/>
        </a:lnRef>
        <a:fillRef idx="1">
          <a:scrgbClr r="0" g="0" b="0"/>
        </a:fillRef>
        <a:effectRef idx="0">
          <a:scrgbClr r="0" g="0" b="0"/>
        </a:effectRef>
        <a:fontRef idx="minor"/>
      </dsp:style>
    </dsp:sp>
    <dsp:sp modelId="{866E5105-4555-4EA1-800F-E3C3DBDBC0F8}">
      <dsp:nvSpPr>
        <dsp:cNvPr id="0" name=""/>
        <dsp:cNvSpPr/>
      </dsp:nvSpPr>
      <dsp:spPr>
        <a:xfrm>
          <a:off x="226530" y="2571727"/>
          <a:ext cx="4507394" cy="1653120"/>
        </a:xfrm>
        <a:prstGeom prst="roundRect">
          <a:avLst/>
        </a:prstGeom>
        <a:solidFill>
          <a:schemeClr val="accent3">
            <a:hueOff val="2619098"/>
            <a:satOff val="1987"/>
            <a:lumOff val="-58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711200">
            <a:lnSpc>
              <a:spcPct val="90000"/>
            </a:lnSpc>
            <a:spcBef>
              <a:spcPct val="0"/>
            </a:spcBef>
            <a:spcAft>
              <a:spcPct val="35000"/>
            </a:spcAft>
          </a:pPr>
          <a:r>
            <a:rPr lang="en-GB" sz="1600" b="1" kern="1200" dirty="0" smtClean="0"/>
            <a:t>D0363 - </a:t>
          </a:r>
          <a:r>
            <a:rPr lang="en-GB" sz="1600" b="1" kern="1200" dirty="0" err="1" smtClean="0"/>
            <a:t>CfD</a:t>
          </a:r>
          <a:r>
            <a:rPr lang="en-GB" sz="1600" b="1" kern="1200" dirty="0" smtClean="0"/>
            <a:t> Supplier Credit Cover Report</a:t>
          </a:r>
          <a:endParaRPr lang="en-GB" sz="1600" b="1" kern="1200" dirty="0"/>
        </a:p>
      </dsp:txBody>
      <dsp:txXfrm>
        <a:off x="307229" y="2652426"/>
        <a:ext cx="4345996" cy="14917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820701-215B-49FC-AE72-4AA48879FB55}">
      <dsp:nvSpPr>
        <dsp:cNvPr id="0" name=""/>
        <dsp:cNvSpPr/>
      </dsp:nvSpPr>
      <dsp:spPr>
        <a:xfrm>
          <a:off x="0" y="899971"/>
          <a:ext cx="4865053" cy="1338328"/>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2463EA-83DF-4F0F-827B-6C7ED9C90138}">
      <dsp:nvSpPr>
        <dsp:cNvPr id="0" name=""/>
        <dsp:cNvSpPr/>
      </dsp:nvSpPr>
      <dsp:spPr>
        <a:xfrm>
          <a:off x="160584" y="40288"/>
          <a:ext cx="4704375" cy="129914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721" tIns="0" rIns="128721" bIns="0" numCol="1" spcCol="1270" anchor="ctr" anchorCtr="0">
          <a:noAutofit/>
        </a:bodyPr>
        <a:lstStyle/>
        <a:p>
          <a:pPr lvl="0" algn="ctr" defTabSz="711200">
            <a:lnSpc>
              <a:spcPct val="90000"/>
            </a:lnSpc>
            <a:spcBef>
              <a:spcPct val="0"/>
            </a:spcBef>
            <a:spcAft>
              <a:spcPct val="35000"/>
            </a:spcAft>
          </a:pPr>
          <a:r>
            <a:rPr lang="fr-FR" sz="1600" b="1" kern="1200" dirty="0" smtClean="0"/>
            <a:t>T004 - </a:t>
          </a:r>
          <a:r>
            <a:rPr lang="fr-FR" sz="1600" b="1" kern="1200" dirty="0" err="1" smtClean="0"/>
            <a:t>CfD</a:t>
          </a:r>
          <a:r>
            <a:rPr lang="fr-FR" sz="1600" b="1" kern="1200" dirty="0" smtClean="0"/>
            <a:t> Supplier Quarterly Reconciliation</a:t>
          </a:r>
          <a:endParaRPr lang="en-US" sz="1600" b="1" kern="1200" dirty="0"/>
        </a:p>
      </dsp:txBody>
      <dsp:txXfrm>
        <a:off x="224003" y="103707"/>
        <a:ext cx="4577537" cy="1172308"/>
      </dsp:txXfrm>
    </dsp:sp>
    <dsp:sp modelId="{4B3BDF0D-BF42-4291-BA9D-015B0876F77E}">
      <dsp:nvSpPr>
        <dsp:cNvPr id="0" name=""/>
        <dsp:cNvSpPr/>
      </dsp:nvSpPr>
      <dsp:spPr>
        <a:xfrm>
          <a:off x="0" y="3958827"/>
          <a:ext cx="4865053" cy="730684"/>
        </a:xfrm>
        <a:prstGeom prst="rect">
          <a:avLst/>
        </a:prstGeom>
        <a:solidFill>
          <a:schemeClr val="lt1">
            <a:alpha val="90000"/>
            <a:hueOff val="0"/>
            <a:satOff val="0"/>
            <a:lumOff val="0"/>
            <a:alphaOff val="0"/>
          </a:schemeClr>
        </a:solidFill>
        <a:ln w="25400" cap="flat" cmpd="sng" algn="ctr">
          <a:solidFill>
            <a:schemeClr val="accent3">
              <a:hueOff val="2619098"/>
              <a:satOff val="1987"/>
              <a:lumOff val="-5882"/>
              <a:alphaOff val="0"/>
            </a:schemeClr>
          </a:solidFill>
          <a:prstDash val="solid"/>
        </a:ln>
        <a:effectLst/>
      </dsp:spPr>
      <dsp:style>
        <a:lnRef idx="2">
          <a:scrgbClr r="0" g="0" b="0"/>
        </a:lnRef>
        <a:fillRef idx="1">
          <a:scrgbClr r="0" g="0" b="0"/>
        </a:fillRef>
        <a:effectRef idx="0">
          <a:scrgbClr r="0" g="0" b="0"/>
        </a:effectRef>
        <a:fontRef idx="minor"/>
      </dsp:style>
    </dsp:sp>
    <dsp:sp modelId="{978BE2AF-F97F-4945-9853-8D2F873F8C88}">
      <dsp:nvSpPr>
        <dsp:cNvPr id="0" name=""/>
        <dsp:cNvSpPr/>
      </dsp:nvSpPr>
      <dsp:spPr>
        <a:xfrm>
          <a:off x="212260" y="2637079"/>
          <a:ext cx="4650558" cy="1547435"/>
        </a:xfrm>
        <a:prstGeom prst="roundRect">
          <a:avLst/>
        </a:prstGeom>
        <a:solidFill>
          <a:schemeClr val="accent3">
            <a:hueOff val="2619098"/>
            <a:satOff val="1987"/>
            <a:lumOff val="-58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721" tIns="0" rIns="128721" bIns="0" numCol="1" spcCol="1270" anchor="ctr" anchorCtr="0">
          <a:noAutofit/>
        </a:bodyPr>
        <a:lstStyle/>
        <a:p>
          <a:pPr lvl="0" algn="ctr" defTabSz="711200">
            <a:lnSpc>
              <a:spcPct val="90000"/>
            </a:lnSpc>
            <a:spcBef>
              <a:spcPct val="0"/>
            </a:spcBef>
            <a:spcAft>
              <a:spcPct val="35000"/>
            </a:spcAft>
          </a:pPr>
          <a:r>
            <a:rPr lang="en-US" sz="1600" b="1" kern="1200" dirty="0" smtClean="0"/>
            <a:t>T018 – CFD Supplier </a:t>
          </a:r>
          <a:r>
            <a:rPr lang="en-US" sz="1600" b="1" kern="1200" dirty="0" err="1" smtClean="0"/>
            <a:t>Collaterol</a:t>
          </a:r>
          <a:r>
            <a:rPr lang="en-US" sz="1600" b="1" kern="1200" dirty="0" smtClean="0"/>
            <a:t> Statement </a:t>
          </a:r>
          <a:endParaRPr lang="en-US" sz="1600" b="1" kern="1200" dirty="0"/>
        </a:p>
      </dsp:txBody>
      <dsp:txXfrm>
        <a:off x="287800" y="2712619"/>
        <a:ext cx="4499478" cy="13963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233950" y="130241"/>
          <a:ext cx="6023622" cy="5763139"/>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66850">
            <a:lnSpc>
              <a:spcPct val="100000"/>
            </a:lnSpc>
            <a:spcBef>
              <a:spcPct val="0"/>
            </a:spcBef>
            <a:spcAft>
              <a:spcPct val="15000"/>
            </a:spcAft>
            <a:buChar char="••"/>
          </a:pPr>
          <a:endParaRPr lang="en-US" sz="3300" kern="1200" dirty="0"/>
        </a:p>
      </dsp:txBody>
      <dsp:txXfrm rot="-5400000">
        <a:off x="4364192" y="281333"/>
        <a:ext cx="5481806" cy="5460956"/>
      </dsp:txXfrm>
    </dsp:sp>
    <dsp:sp modelId="{79D15B23-C781-4009-939C-041C2FBBFE2C}">
      <dsp:nvSpPr>
        <dsp:cNvPr id="0" name=""/>
        <dsp:cNvSpPr/>
      </dsp:nvSpPr>
      <dsp:spPr>
        <a:xfrm flipH="1">
          <a:off x="0" y="0"/>
          <a:ext cx="4360769" cy="6023622"/>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D0362 - </a:t>
          </a:r>
          <a:r>
            <a:rPr lang="en-US" sz="1600" b="1" kern="1200" dirty="0" err="1" smtClean="0"/>
            <a:t>CfD</a:t>
          </a:r>
          <a:r>
            <a:rPr lang="en-US" sz="1600" b="1" kern="1200" dirty="0" smtClean="0"/>
            <a:t> Supplier Invoice Backing Data</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fr-FR" sz="1600" b="1" kern="1200" dirty="0" smtClean="0"/>
            <a:t>T004 - </a:t>
          </a:r>
          <a:r>
            <a:rPr lang="fr-FR" sz="1600" b="1" kern="1200" dirty="0" err="1" smtClean="0"/>
            <a:t>CfD</a:t>
          </a:r>
          <a:r>
            <a:rPr lang="fr-FR" sz="1600" b="1" kern="1200" dirty="0" smtClean="0"/>
            <a:t> Supplier Quarterly Reconciliation</a:t>
          </a:r>
          <a:endParaRPr lang="en-US" sz="1600" b="1" kern="1200" dirty="0"/>
        </a:p>
      </dsp:txBody>
      <dsp:txXfrm>
        <a:off x="212875" y="212875"/>
        <a:ext cx="3935019" cy="55978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84BB22-454C-49BC-B5AC-D9FA3ED0D143}">
      <dsp:nvSpPr>
        <dsp:cNvPr id="0" name=""/>
        <dsp:cNvSpPr/>
      </dsp:nvSpPr>
      <dsp:spPr>
        <a:xfrm rot="5400000">
          <a:off x="4698993" y="-290538"/>
          <a:ext cx="4683601" cy="5571661"/>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ctr" defTabSz="533400">
            <a:lnSpc>
              <a:spcPct val="100000"/>
            </a:lnSpc>
            <a:spcBef>
              <a:spcPct val="0"/>
            </a:spcBef>
            <a:spcAft>
              <a:spcPct val="15000"/>
            </a:spcAft>
            <a:buChar char="••"/>
          </a:pPr>
          <a:endParaRPr lang="en-US" sz="1200" kern="1200" dirty="0">
            <a:solidFill>
              <a:schemeClr val="tx1"/>
            </a:solidFill>
            <a:latin typeface="+mn-lt"/>
            <a:ea typeface="+mn-ea"/>
            <a:cs typeface="+mn-cs"/>
          </a:endParaRPr>
        </a:p>
      </dsp:txBody>
      <dsp:txXfrm rot="-5400000">
        <a:off x="4254964" y="382126"/>
        <a:ext cx="5343026" cy="4226331"/>
      </dsp:txXfrm>
    </dsp:sp>
    <dsp:sp modelId="{4736D4E6-0083-48F3-948F-A57C80A4FB38}">
      <dsp:nvSpPr>
        <dsp:cNvPr id="0" name=""/>
        <dsp:cNvSpPr/>
      </dsp:nvSpPr>
      <dsp:spPr>
        <a:xfrm>
          <a:off x="0" y="0"/>
          <a:ext cx="4252460" cy="4837112"/>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GB" sz="1600" b="1" kern="1200" dirty="0" smtClean="0"/>
            <a:t>D0363 - CfD Supplier Credit Cover Report</a:t>
          </a:r>
        </a:p>
        <a:p>
          <a:pPr lvl="0" algn="ctr" defTabSz="711200">
            <a:lnSpc>
              <a:spcPct val="90000"/>
            </a:lnSpc>
            <a:spcBef>
              <a:spcPct val="0"/>
            </a:spcBef>
            <a:spcAft>
              <a:spcPct val="35000"/>
            </a:spcAft>
          </a:pPr>
          <a:endParaRPr lang="en-GB" sz="1600" b="1" kern="1200" dirty="0" smtClean="0"/>
        </a:p>
        <a:p>
          <a:pPr lvl="0" algn="ctr" defTabSz="711200">
            <a:lnSpc>
              <a:spcPct val="90000"/>
            </a:lnSpc>
            <a:spcBef>
              <a:spcPct val="0"/>
            </a:spcBef>
            <a:spcAft>
              <a:spcPct val="35000"/>
            </a:spcAft>
          </a:pPr>
          <a:r>
            <a:rPr lang="en-US" sz="1600" b="1" kern="1200" dirty="0" smtClean="0"/>
            <a:t>T018 – CFD Supplier Collateral Statement </a:t>
          </a:r>
          <a:endParaRPr lang="en-US" sz="1600" b="1" kern="1200" dirty="0"/>
        </a:p>
      </dsp:txBody>
      <dsp:txXfrm>
        <a:off x="207588" y="207588"/>
        <a:ext cx="3837284" cy="442193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2090369"/>
          <a:ext cx="4733925" cy="1638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26530" y="1158407"/>
          <a:ext cx="4507394" cy="19188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711200">
            <a:lnSpc>
              <a:spcPct val="90000"/>
            </a:lnSpc>
            <a:spcBef>
              <a:spcPct val="0"/>
            </a:spcBef>
            <a:spcAft>
              <a:spcPct val="35000"/>
            </a:spcAft>
          </a:pPr>
          <a:r>
            <a:rPr lang="en-US" sz="1600" b="1" kern="1200" dirty="0" smtClean="0"/>
            <a:t>D0365 - </a:t>
          </a:r>
          <a:r>
            <a:rPr lang="en-US" sz="1600" b="1" kern="1200" dirty="0" err="1" smtClean="0"/>
            <a:t>CfD</a:t>
          </a:r>
          <a:r>
            <a:rPr lang="en-US" sz="1600" b="1" kern="1200" dirty="0" smtClean="0"/>
            <a:t> Generator Invoice Backing Data</a:t>
          </a:r>
          <a:endParaRPr lang="en-US" sz="1600" b="1" kern="1200" dirty="0"/>
        </a:p>
      </dsp:txBody>
      <dsp:txXfrm>
        <a:off x="320198" y="1252075"/>
        <a:ext cx="4320058" cy="17314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2090369"/>
          <a:ext cx="4733925" cy="16380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26530" y="1158407"/>
          <a:ext cx="4507394" cy="19188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711200">
            <a:lnSpc>
              <a:spcPct val="90000"/>
            </a:lnSpc>
            <a:spcBef>
              <a:spcPct val="0"/>
            </a:spcBef>
            <a:spcAft>
              <a:spcPct val="35000"/>
            </a:spcAft>
          </a:pPr>
          <a:r>
            <a:rPr lang="en-US" sz="1600" b="1" kern="1200" dirty="0" smtClean="0"/>
            <a:t>T025 - </a:t>
          </a:r>
          <a:r>
            <a:rPr lang="en-US" sz="1600" b="1" kern="1200" dirty="0" err="1" smtClean="0"/>
            <a:t>CfD</a:t>
          </a:r>
          <a:r>
            <a:rPr lang="en-US" sz="1600" b="1" kern="1200" dirty="0" smtClean="0"/>
            <a:t> Generator Billing Statement</a:t>
          </a:r>
          <a:endParaRPr lang="en-US" sz="1600" b="1" kern="1200" dirty="0"/>
        </a:p>
      </dsp:txBody>
      <dsp:txXfrm>
        <a:off x="320198" y="1252075"/>
        <a:ext cx="4320058" cy="17314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16E94-A037-4D71-B885-046E3DDA2271}">
      <dsp:nvSpPr>
        <dsp:cNvPr id="0" name=""/>
        <dsp:cNvSpPr/>
      </dsp:nvSpPr>
      <dsp:spPr>
        <a:xfrm rot="5400000">
          <a:off x="4729002" y="-302731"/>
          <a:ext cx="5307012" cy="5912474"/>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rot="-5400000">
        <a:off x="4426272" y="259066"/>
        <a:ext cx="5653407" cy="4788878"/>
      </dsp:txXfrm>
    </dsp:sp>
    <dsp:sp modelId="{79D15B23-C781-4009-939C-041C2FBBFE2C}">
      <dsp:nvSpPr>
        <dsp:cNvPr id="0" name=""/>
        <dsp:cNvSpPr/>
      </dsp:nvSpPr>
      <dsp:spPr>
        <a:xfrm>
          <a:off x="0" y="0"/>
          <a:ext cx="4421008" cy="530701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smtClean="0"/>
            <a:t>D0365 - </a:t>
          </a:r>
          <a:r>
            <a:rPr lang="en-US" sz="1600" b="1" kern="1200" dirty="0" err="1" smtClean="0"/>
            <a:t>CfD</a:t>
          </a:r>
          <a:r>
            <a:rPr lang="en-US" sz="1600" b="1" kern="1200" dirty="0" smtClean="0"/>
            <a:t> Generator Invoice Backing Data</a:t>
          </a:r>
        </a:p>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US" sz="1600" b="1" kern="1200" dirty="0" smtClean="0"/>
            <a:t>T025 - </a:t>
          </a:r>
          <a:r>
            <a:rPr lang="en-US" sz="1600" b="1" kern="1200" dirty="0" err="1" smtClean="0"/>
            <a:t>CfD</a:t>
          </a:r>
          <a:r>
            <a:rPr lang="en-US" sz="1600" b="1" kern="1200" dirty="0" smtClean="0"/>
            <a:t> Generator Billing Statement</a:t>
          </a:r>
        </a:p>
      </dsp:txBody>
      <dsp:txXfrm>
        <a:off x="215816" y="215816"/>
        <a:ext cx="3989376" cy="48753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65F1-78E5-4830-B3ED-C1E41F9AF580}">
      <dsp:nvSpPr>
        <dsp:cNvPr id="0" name=""/>
        <dsp:cNvSpPr/>
      </dsp:nvSpPr>
      <dsp:spPr>
        <a:xfrm>
          <a:off x="0" y="2090369"/>
          <a:ext cx="4733925" cy="1638000"/>
        </a:xfrm>
        <a:prstGeom prst="rect">
          <a:avLst/>
        </a:prstGeom>
        <a:solidFill>
          <a:schemeClr val="lt1">
            <a:alpha val="9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9FDBD4-B705-4215-95BB-43EB249F018E}">
      <dsp:nvSpPr>
        <dsp:cNvPr id="0" name=""/>
        <dsp:cNvSpPr/>
      </dsp:nvSpPr>
      <dsp:spPr>
        <a:xfrm>
          <a:off x="226530" y="1158407"/>
          <a:ext cx="4507394" cy="1918800"/>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252" tIns="0" rIns="125252" bIns="0" numCol="1" spcCol="1270" anchor="ctr" anchorCtr="0">
          <a:noAutofit/>
        </a:bodyPr>
        <a:lstStyle/>
        <a:p>
          <a:pPr lvl="0" algn="ctr" defTabSz="800100">
            <a:lnSpc>
              <a:spcPct val="90000"/>
            </a:lnSpc>
            <a:spcBef>
              <a:spcPct val="0"/>
            </a:spcBef>
            <a:spcAft>
              <a:spcPct val="35000"/>
            </a:spcAft>
          </a:pPr>
          <a:r>
            <a:rPr lang="en-US" sz="1800" b="1" kern="1200" dirty="0" smtClean="0"/>
            <a:t>D0364 - </a:t>
          </a:r>
          <a:r>
            <a:rPr lang="en-GB" sz="1800" b="1" kern="1200" dirty="0" smtClean="0"/>
            <a:t>CM Supplier Invoice Backing Data</a:t>
          </a:r>
          <a:endParaRPr lang="en-US" sz="1800" b="1" kern="1200" dirty="0"/>
        </a:p>
      </dsp:txBody>
      <dsp:txXfrm>
        <a:off x="320198" y="1252075"/>
        <a:ext cx="4320058" cy="173146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6000" y="550800"/>
            <a:ext cx="8352000" cy="432000"/>
          </a:xfrm>
          <a:prstGeom prst="rect">
            <a:avLst/>
          </a:prstGeom>
        </p:spPr>
        <p:txBody>
          <a:bodyPr vert="horz" lIns="0" tIns="0" rIns="0" bIns="0" rtlCol="0"/>
          <a:lstStyle>
            <a:lvl1pPr algn="l">
              <a:defRPr sz="1200"/>
            </a:lvl1pPr>
          </a:lstStyle>
          <a:p>
            <a:endParaRPr lang="en-GB" sz="2600" b="1" dirty="0">
              <a:solidFill>
                <a:schemeClr val="tx2"/>
              </a:solidFill>
              <a:latin typeface="+mj-lt"/>
            </a:endParaRPr>
          </a:p>
        </p:txBody>
      </p:sp>
      <p:sp>
        <p:nvSpPr>
          <p:cNvPr id="3" name="Date Placeholder 2"/>
          <p:cNvSpPr>
            <a:spLocks noGrp="1"/>
          </p:cNvSpPr>
          <p:nvPr>
            <p:ph type="dt" sz="quarter" idx="1"/>
          </p:nvPr>
        </p:nvSpPr>
        <p:spPr>
          <a:xfrm>
            <a:off x="7294792" y="6516000"/>
            <a:ext cx="1440000" cy="180000"/>
          </a:xfrm>
          <a:prstGeom prst="rect">
            <a:avLst/>
          </a:prstGeom>
        </p:spPr>
        <p:txBody>
          <a:bodyPr vert="horz" lIns="0" tIns="0" rIns="0" bIns="0" rtlCol="0" anchor="t" anchorCtr="0"/>
          <a:lstStyle>
            <a:lvl1pPr algn="r">
              <a:defRPr sz="1200"/>
            </a:lvl1pPr>
          </a:lstStyle>
          <a:p>
            <a:fld id="{B3E4FAFB-B20E-4AC5-84D6-161DBA86B9F0}" type="datetimeFigureOut">
              <a:rPr lang="en-GB" sz="900" smtClean="0"/>
              <a:pPr/>
              <a:t>10/03/2021</a:t>
            </a:fld>
            <a:endParaRPr lang="en-GB" dirty="0"/>
          </a:p>
        </p:txBody>
      </p:sp>
      <p:sp>
        <p:nvSpPr>
          <p:cNvPr id="4" name="Footer Placeholder 3"/>
          <p:cNvSpPr>
            <a:spLocks noGrp="1"/>
          </p:cNvSpPr>
          <p:nvPr>
            <p:ph type="ftr" sz="quarter" idx="2"/>
          </p:nvPr>
        </p:nvSpPr>
        <p:spPr>
          <a:xfrm>
            <a:off x="1534792" y="6516000"/>
            <a:ext cx="3962400" cy="180000"/>
          </a:xfrm>
          <a:prstGeom prst="rect">
            <a:avLst/>
          </a:prstGeom>
        </p:spPr>
        <p:txBody>
          <a:bodyPr vert="horz" lIns="0" tIns="0" rIns="0" bIns="0" rtlCol="0" anchor="t" anchorCtr="0"/>
          <a:lstStyle>
            <a:lvl1pPr algn="l">
              <a:defRPr sz="1200"/>
            </a:lvl1pPr>
          </a:lstStyle>
          <a:p>
            <a:endParaRPr lang="en-GB" sz="900" dirty="0"/>
          </a:p>
        </p:txBody>
      </p:sp>
      <p:sp>
        <p:nvSpPr>
          <p:cNvPr id="5" name="Slide Number Placeholder 4"/>
          <p:cNvSpPr>
            <a:spLocks noGrp="1"/>
          </p:cNvSpPr>
          <p:nvPr>
            <p:ph type="sldNum" sz="quarter" idx="3"/>
          </p:nvPr>
        </p:nvSpPr>
        <p:spPr>
          <a:xfrm>
            <a:off x="396000" y="6516000"/>
            <a:ext cx="986400" cy="180000"/>
          </a:xfrm>
          <a:prstGeom prst="rect">
            <a:avLst/>
          </a:prstGeom>
        </p:spPr>
        <p:txBody>
          <a:bodyPr vert="horz" lIns="0" tIns="0" rIns="0" bIns="0" rtlCol="0" anchor="t" anchorCtr="0"/>
          <a:lstStyle>
            <a:lvl1pPr algn="r">
              <a:defRPr sz="1200"/>
            </a:lvl1pPr>
          </a:lstStyle>
          <a:p>
            <a:pPr algn="l"/>
            <a:fld id="{3ED7F555-8884-4715-8AC8-5CE417A67BC4}" type="slidenum">
              <a:rPr lang="en-GB" sz="900" smtClean="0"/>
              <a:pPr algn="l"/>
              <a:t>‹#›</a:t>
            </a:fld>
            <a:endParaRPr lang="en-GB" dirty="0"/>
          </a:p>
        </p:txBody>
      </p:sp>
      <p:sp>
        <p:nvSpPr>
          <p:cNvPr id="28" name="Rectangle 27"/>
          <p:cNvSpPr/>
          <p:nvPr/>
        </p:nvSpPr>
        <p:spPr>
          <a:xfrm>
            <a:off x="396875" y="396000"/>
            <a:ext cx="835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p:cNvSpPr/>
          <p:nvPr/>
        </p:nvSpPr>
        <p:spPr>
          <a:xfrm>
            <a:off x="396875" y="6289200"/>
            <a:ext cx="833791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140667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6000" y="550800"/>
            <a:ext cx="8352000" cy="432000"/>
          </a:xfrm>
          <a:prstGeom prst="rect">
            <a:avLst/>
          </a:prstGeom>
        </p:spPr>
        <p:txBody>
          <a:bodyPr vert="horz" lIns="0" tIns="0" rIns="0" bIns="0" rtlCol="0"/>
          <a:lstStyle>
            <a:lvl1pPr algn="l">
              <a:defRPr sz="2600" b="1">
                <a:solidFill>
                  <a:schemeClr val="tx2"/>
                </a:solidFill>
              </a:defRPr>
            </a:lvl1pPr>
          </a:lstStyle>
          <a:p>
            <a:endParaRPr lang="en-GB" dirty="0"/>
          </a:p>
        </p:txBody>
      </p:sp>
      <p:sp>
        <p:nvSpPr>
          <p:cNvPr id="3" name="Date Placeholder 2"/>
          <p:cNvSpPr>
            <a:spLocks noGrp="1"/>
          </p:cNvSpPr>
          <p:nvPr>
            <p:ph type="dt" idx="1"/>
          </p:nvPr>
        </p:nvSpPr>
        <p:spPr>
          <a:xfrm>
            <a:off x="7294792" y="6516000"/>
            <a:ext cx="1440000" cy="180000"/>
          </a:xfrm>
          <a:prstGeom prst="rect">
            <a:avLst/>
          </a:prstGeom>
        </p:spPr>
        <p:txBody>
          <a:bodyPr vert="horz" lIns="0" tIns="0" rIns="0" bIns="0" rtlCol="0"/>
          <a:lstStyle>
            <a:lvl1pPr algn="r">
              <a:defRPr sz="900">
                <a:solidFill>
                  <a:schemeClr val="tx1"/>
                </a:solidFill>
              </a:defRPr>
            </a:lvl1pPr>
          </a:lstStyle>
          <a:p>
            <a:fld id="{9006FE8C-9FAB-41F5-88FC-732F6B53842C}" type="datetimeFigureOut">
              <a:rPr lang="en-GB" smtClean="0"/>
              <a:pPr/>
              <a:t>10/03/2021</a:t>
            </a:fld>
            <a:endParaRPr lang="en-GB" dirty="0"/>
          </a:p>
        </p:txBody>
      </p:sp>
      <p:sp>
        <p:nvSpPr>
          <p:cNvPr id="4" name="Slide Image Placeholder 3"/>
          <p:cNvSpPr>
            <a:spLocks noGrp="1" noRot="1" noChangeAspect="1"/>
          </p:cNvSpPr>
          <p:nvPr>
            <p:ph type="sldImg" idx="2"/>
          </p:nvPr>
        </p:nvSpPr>
        <p:spPr>
          <a:xfrm>
            <a:off x="2752725" y="1214065"/>
            <a:ext cx="363855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396000" y="4087906"/>
            <a:ext cx="8352000" cy="20160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1533600" y="6516000"/>
            <a:ext cx="3962400" cy="180000"/>
          </a:xfrm>
          <a:prstGeom prst="rect">
            <a:avLst/>
          </a:prstGeom>
        </p:spPr>
        <p:txBody>
          <a:bodyPr vert="horz" lIns="0" tIns="0" rIns="0" bIns="0" rtlCol="0" anchor="t" anchorCtr="0"/>
          <a:lstStyle>
            <a:lvl1pPr algn="l">
              <a:defRPr sz="900">
                <a:solidFill>
                  <a:schemeClr val="tx1"/>
                </a:solidFill>
              </a:defRPr>
            </a:lvl1pPr>
          </a:lstStyle>
          <a:p>
            <a:endParaRPr lang="en-GB" dirty="0"/>
          </a:p>
        </p:txBody>
      </p:sp>
      <p:sp>
        <p:nvSpPr>
          <p:cNvPr id="7" name="Slide Number Placeholder 6"/>
          <p:cNvSpPr>
            <a:spLocks noGrp="1"/>
          </p:cNvSpPr>
          <p:nvPr>
            <p:ph type="sldNum" sz="quarter" idx="5"/>
          </p:nvPr>
        </p:nvSpPr>
        <p:spPr>
          <a:xfrm>
            <a:off x="396000" y="6516000"/>
            <a:ext cx="986400" cy="180000"/>
          </a:xfrm>
          <a:prstGeom prst="rect">
            <a:avLst/>
          </a:prstGeom>
        </p:spPr>
        <p:txBody>
          <a:bodyPr vert="horz" lIns="0" tIns="0" rIns="0" bIns="0" rtlCol="0" anchor="t" anchorCtr="0"/>
          <a:lstStyle>
            <a:lvl1pPr algn="l">
              <a:defRPr sz="900">
                <a:solidFill>
                  <a:schemeClr val="tx1"/>
                </a:solidFill>
              </a:defRPr>
            </a:lvl1pPr>
          </a:lstStyle>
          <a:p>
            <a:fld id="{7AA0B687-4A7F-4B5A-B0FC-0514D0236F50}" type="slidenum">
              <a:rPr lang="en-GB" smtClean="0"/>
              <a:pPr/>
              <a:t>‹#›</a:t>
            </a:fld>
            <a:endParaRPr lang="en-GB" dirty="0"/>
          </a:p>
        </p:txBody>
      </p:sp>
      <p:sp>
        <p:nvSpPr>
          <p:cNvPr id="13" name="Rectangle 12"/>
          <p:cNvSpPr/>
          <p:nvPr/>
        </p:nvSpPr>
        <p:spPr>
          <a:xfrm>
            <a:off x="396875" y="395288"/>
            <a:ext cx="835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396875" y="6289200"/>
            <a:ext cx="833791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72285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52725" y="1214438"/>
            <a:ext cx="3638550" cy="25717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AA0B687-4A7F-4B5A-B0FC-0514D0236F50}" type="slidenum">
              <a:rPr lang="en-GB" smtClean="0"/>
              <a:pPr/>
              <a:t>12</a:t>
            </a:fld>
            <a:endParaRPr lang="en-GB" dirty="0"/>
          </a:p>
        </p:txBody>
      </p:sp>
    </p:spTree>
    <p:extLst>
      <p:ext uri="{BB962C8B-B14F-4D97-AF65-F5344CB8AC3E}">
        <p14:creationId xmlns:p14="http://schemas.microsoft.com/office/powerpoint/2010/main" val="55991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52725" y="1214438"/>
            <a:ext cx="3638550" cy="25717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AA0B687-4A7F-4B5A-B0FC-0514D0236F50}" type="slidenum">
              <a:rPr lang="en-GB" smtClean="0"/>
              <a:pPr/>
              <a:t>14</a:t>
            </a:fld>
            <a:endParaRPr lang="en-GB" dirty="0"/>
          </a:p>
        </p:txBody>
      </p:sp>
    </p:spTree>
    <p:extLst>
      <p:ext uri="{BB962C8B-B14F-4D97-AF65-F5344CB8AC3E}">
        <p14:creationId xmlns:p14="http://schemas.microsoft.com/office/powerpoint/2010/main" val="18009182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p:cNvSpPr/>
          <p:nvPr userDrawn="1"/>
        </p:nvSpPr>
        <p:spPr>
          <a:xfrm>
            <a:off x="0" y="2014883"/>
            <a:ext cx="10693400" cy="5546380"/>
          </a:xfrm>
          <a:prstGeom prst="rect">
            <a:avLst/>
          </a:prstGeom>
          <a:solidFill>
            <a:srgbClr val="611A6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endParaRPr>
          </a:p>
        </p:txBody>
      </p:sp>
      <p:pic>
        <p:nvPicPr>
          <p:cNvPr id="7" name="Picture 6"/>
          <p:cNvPicPr/>
          <p:nvPr userDrawn="1"/>
        </p:nvPicPr>
        <p:blipFill>
          <a:blip r:embed="rId2" cstate="print">
            <a:alphaModFix amt="10000"/>
            <a:extLst>
              <a:ext uri="{28A0092B-C50C-407E-A947-70E740481C1C}">
                <a14:useLocalDpi xmlns:a14="http://schemas.microsoft.com/office/drawing/2010/main" val="0"/>
              </a:ext>
            </a:extLst>
          </a:blip>
          <a:stretch>
            <a:fillRect/>
          </a:stretch>
        </p:blipFill>
        <p:spPr>
          <a:xfrm>
            <a:off x="-173437" y="1883732"/>
            <a:ext cx="6093806" cy="2521320"/>
          </a:xfrm>
          <a:prstGeom prst="rect">
            <a:avLst/>
          </a:prstGeom>
        </p:spPr>
      </p:pic>
      <p:pic>
        <p:nvPicPr>
          <p:cNvPr id="6" name="Picture 5"/>
          <p:cNvPicPr/>
          <p:nvPr userDrawn="1"/>
        </p:nvPicPr>
        <p:blipFill rotWithShape="1">
          <a:blip r:embed="rId3" cstate="print">
            <a:alphaModFix amt="10000"/>
            <a:extLst>
              <a:ext uri="{28A0092B-C50C-407E-A947-70E740481C1C}">
                <a14:useLocalDpi xmlns:a14="http://schemas.microsoft.com/office/drawing/2010/main" val="0"/>
              </a:ext>
            </a:extLst>
          </a:blip>
          <a:srcRect t="28003" b="28508"/>
          <a:stretch/>
        </p:blipFill>
        <p:spPr bwMode="auto">
          <a:xfrm>
            <a:off x="2569789" y="5392794"/>
            <a:ext cx="8515332" cy="2616241"/>
          </a:xfrm>
          <a:prstGeom prst="rect">
            <a:avLst/>
          </a:prstGeom>
          <a:ln>
            <a:noFill/>
          </a:ln>
          <a:extLst>
            <a:ext uri="{53640926-AAD7-44D8-BBD7-CCE9431645EC}">
              <a14:shadowObscured xmlns:a14="http://schemas.microsoft.com/office/drawing/2010/main"/>
            </a:ext>
          </a:extLst>
        </p:spPr>
      </p:pic>
      <p:sp>
        <p:nvSpPr>
          <p:cNvPr id="15" name="Title 1"/>
          <p:cNvSpPr>
            <a:spLocks noGrp="1"/>
          </p:cNvSpPr>
          <p:nvPr>
            <p:ph type="title" hasCustomPrompt="1"/>
          </p:nvPr>
        </p:nvSpPr>
        <p:spPr>
          <a:xfrm>
            <a:off x="648000" y="3373761"/>
            <a:ext cx="4860000" cy="936000"/>
          </a:xfrm>
          <a:prstGeom prst="rect">
            <a:avLst/>
          </a:prstGeom>
        </p:spPr>
        <p:txBody>
          <a:bodyPr/>
          <a:lstStyle>
            <a:lvl1pPr algn="l">
              <a:defRPr sz="3000">
                <a:solidFill>
                  <a:schemeClr val="bg1"/>
                </a:solidFill>
              </a:defRPr>
            </a:lvl1pPr>
          </a:lstStyle>
          <a:p>
            <a:r>
              <a:rPr lang="en-US" dirty="0" smtClean="0"/>
              <a:t>[Title]</a:t>
            </a:r>
            <a:endParaRPr lang="en-GB" dirty="0"/>
          </a:p>
        </p:txBody>
      </p:sp>
      <p:sp>
        <p:nvSpPr>
          <p:cNvPr id="16" name="Text Placeholder 5"/>
          <p:cNvSpPr>
            <a:spLocks noGrp="1"/>
          </p:cNvSpPr>
          <p:nvPr>
            <p:ph type="body" sz="quarter" idx="11" hasCustomPrompt="1"/>
          </p:nvPr>
        </p:nvSpPr>
        <p:spPr>
          <a:xfrm>
            <a:off x="648000" y="5535534"/>
            <a:ext cx="4860000" cy="324000"/>
          </a:xfrm>
          <a:prstGeom prst="rect">
            <a:avLst/>
          </a:prstGeom>
        </p:spPr>
        <p:txBody>
          <a:bodyPr/>
          <a:lstStyle>
            <a:lvl1pPr algn="l">
              <a:lnSpc>
                <a:spcPct val="100000"/>
              </a:lnSpc>
              <a:defRPr baseline="0">
                <a:solidFill>
                  <a:schemeClr val="bg1"/>
                </a:solidFill>
              </a:defRPr>
            </a:lvl1pPr>
          </a:lstStyle>
          <a:p>
            <a:pPr lvl="0"/>
            <a:r>
              <a:rPr lang="en-US" dirty="0" smtClean="0"/>
              <a:t>[Date]</a:t>
            </a:r>
          </a:p>
        </p:txBody>
      </p:sp>
      <p:sp>
        <p:nvSpPr>
          <p:cNvPr id="17" name="Text Placeholder 5"/>
          <p:cNvSpPr>
            <a:spLocks noGrp="1"/>
          </p:cNvSpPr>
          <p:nvPr>
            <p:ph type="body" sz="quarter" idx="13" hasCustomPrompt="1"/>
          </p:nvPr>
        </p:nvSpPr>
        <p:spPr>
          <a:xfrm>
            <a:off x="648000" y="6105600"/>
            <a:ext cx="4860000" cy="324000"/>
          </a:xfrm>
          <a:prstGeom prst="rect">
            <a:avLst/>
          </a:prstGeom>
        </p:spPr>
        <p:txBody>
          <a:bodyPr/>
          <a:lstStyle>
            <a:lvl1pPr algn="l">
              <a:lnSpc>
                <a:spcPct val="100000"/>
              </a:lnSpc>
              <a:defRPr baseline="0">
                <a:solidFill>
                  <a:schemeClr val="bg1"/>
                </a:solidFill>
              </a:defRPr>
            </a:lvl1pPr>
          </a:lstStyle>
          <a:p>
            <a:pPr lvl="0"/>
            <a:r>
              <a:rPr lang="en-US" dirty="0" smtClean="0"/>
              <a:t>[Presentation owner]</a:t>
            </a:r>
          </a:p>
        </p:txBody>
      </p:sp>
      <p:sp>
        <p:nvSpPr>
          <p:cNvPr id="18" name="Text Placeholder 5"/>
          <p:cNvSpPr>
            <a:spLocks noGrp="1"/>
          </p:cNvSpPr>
          <p:nvPr>
            <p:ph type="body" sz="quarter" idx="14" hasCustomPrompt="1"/>
          </p:nvPr>
        </p:nvSpPr>
        <p:spPr>
          <a:xfrm>
            <a:off x="648000" y="4540681"/>
            <a:ext cx="4860000" cy="648000"/>
          </a:xfrm>
          <a:prstGeom prst="rect">
            <a:avLst/>
          </a:prstGeom>
        </p:spPr>
        <p:txBody>
          <a:bodyPr/>
          <a:lstStyle>
            <a:lvl1pPr algn="l">
              <a:lnSpc>
                <a:spcPct val="100000"/>
              </a:lnSpc>
              <a:defRPr baseline="0">
                <a:solidFill>
                  <a:schemeClr val="bg1"/>
                </a:solidFill>
              </a:defRPr>
            </a:lvl1pPr>
          </a:lstStyle>
          <a:p>
            <a:pPr lvl="0"/>
            <a:r>
              <a:rPr lang="en-US" dirty="0" smtClean="0"/>
              <a:t>[Subtitle]</a:t>
            </a:r>
          </a:p>
        </p:txBody>
      </p:sp>
      <p:sp>
        <p:nvSpPr>
          <p:cNvPr id="19" name="Text Placeholder 5"/>
          <p:cNvSpPr>
            <a:spLocks noGrp="1"/>
          </p:cNvSpPr>
          <p:nvPr>
            <p:ph type="body" sz="quarter" idx="15" hasCustomPrompt="1"/>
          </p:nvPr>
        </p:nvSpPr>
        <p:spPr>
          <a:xfrm>
            <a:off x="647999" y="2404905"/>
            <a:ext cx="4860000" cy="900000"/>
          </a:xfrm>
          <a:prstGeom prst="rect">
            <a:avLst/>
          </a:prstGeom>
        </p:spPr>
        <p:txBody>
          <a:bodyPr/>
          <a:lstStyle>
            <a:lvl1pPr algn="l">
              <a:lnSpc>
                <a:spcPct val="100000"/>
              </a:lnSpc>
              <a:defRPr baseline="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vl6pPr algn="l">
              <a:defRPr>
                <a:solidFill>
                  <a:schemeClr val="bg1"/>
                </a:solidFill>
              </a:defRPr>
            </a:lvl6pPr>
            <a:lvl7pPr algn="l">
              <a:defRPr>
                <a:solidFill>
                  <a:schemeClr val="bg1"/>
                </a:solidFill>
              </a:defRPr>
            </a:lvl7pPr>
            <a:lvl8pPr algn="l">
              <a:defRPr>
                <a:solidFill>
                  <a:schemeClr val="bg1"/>
                </a:solidFill>
              </a:defRPr>
            </a:lvl8pPr>
            <a:lvl9pPr algn="l">
              <a:defRPr>
                <a:solidFill>
                  <a:schemeClr val="bg1"/>
                </a:solidFill>
              </a:defRPr>
            </a:lvl9pPr>
          </a:lstStyle>
          <a:p>
            <a:pPr lvl="0"/>
            <a:r>
              <a:rPr lang="en-US" dirty="0" smtClean="0"/>
              <a:t>[Classification - Choose from: </a:t>
            </a:r>
            <a:br>
              <a:rPr lang="en-US" dirty="0" smtClean="0"/>
            </a:br>
            <a:r>
              <a:rPr lang="en-US" dirty="0" smtClean="0"/>
              <a:t>Restricted, Commercial in confidence, Confidential, Public]</a:t>
            </a:r>
          </a:p>
        </p:txBody>
      </p:sp>
    </p:spTree>
    <p:extLst>
      <p:ext uri="{BB962C8B-B14F-4D97-AF65-F5344CB8AC3E}">
        <p14:creationId xmlns:p14="http://schemas.microsoft.com/office/powerpoint/2010/main" val="24496050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5" name="Rectangle 4"/>
          <p:cNvSpPr/>
          <p:nvPr userDrawn="1"/>
        </p:nvSpPr>
        <p:spPr>
          <a:xfrm>
            <a:off x="0" y="2014883"/>
            <a:ext cx="10693400" cy="554638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endParaRPr>
          </a:p>
        </p:txBody>
      </p:sp>
      <p:pic>
        <p:nvPicPr>
          <p:cNvPr id="8" name="Picture 7" descr="Current Clients:EMRS:Files:Imgs:1.png"/>
          <p:cNvPicPr/>
          <p:nvPr userDrawn="1"/>
        </p:nvPicPr>
        <p:blipFill>
          <a:blip r:embed="rId2" cstate="print">
            <a:alphaModFix amt="21000"/>
            <a:extLst>
              <a:ext uri="{28A0092B-C50C-407E-A947-70E740481C1C}">
                <a14:useLocalDpi xmlns:a14="http://schemas.microsoft.com/office/drawing/2010/main" val="0"/>
              </a:ext>
            </a:extLst>
          </a:blip>
          <a:srcRect/>
          <a:stretch>
            <a:fillRect/>
          </a:stretch>
        </p:blipFill>
        <p:spPr bwMode="auto">
          <a:xfrm flipH="1">
            <a:off x="6614530" y="3502215"/>
            <a:ext cx="4078869" cy="4059048"/>
          </a:xfrm>
          <a:prstGeom prst="rect">
            <a:avLst/>
          </a:prstGeom>
          <a:noFill/>
          <a:ln>
            <a:noFill/>
          </a:ln>
        </p:spPr>
      </p:pic>
      <p:sp>
        <p:nvSpPr>
          <p:cNvPr id="6" name="TextBox 5"/>
          <p:cNvSpPr txBox="1"/>
          <p:nvPr userDrawn="1"/>
        </p:nvSpPr>
        <p:spPr>
          <a:xfrm>
            <a:off x="439621" y="784860"/>
            <a:ext cx="9827999" cy="276422"/>
          </a:xfrm>
          <a:prstGeom prst="rect">
            <a:avLst/>
          </a:prstGeom>
          <a:noFill/>
        </p:spPr>
        <p:txBody>
          <a:bodyPr wrap="square" lIns="0" tIns="0" rIns="0" bIns="0" rtlCol="0">
            <a:spAutoFit/>
          </a:bodyPr>
          <a:lstStyle/>
          <a:p>
            <a:pPr>
              <a:lnSpc>
                <a:spcPts val="2100"/>
              </a:lnSpc>
              <a:spcAft>
                <a:spcPts val="560"/>
              </a:spcAft>
            </a:pPr>
            <a:r>
              <a:rPr lang="en-GB" sz="2800" b="1" dirty="0" smtClean="0">
                <a:solidFill>
                  <a:schemeClr val="tx2"/>
                </a:solidFill>
                <a:latin typeface="+mj-lt"/>
              </a:rPr>
              <a:t>Disclaimer</a:t>
            </a:r>
          </a:p>
        </p:txBody>
      </p:sp>
      <p:sp>
        <p:nvSpPr>
          <p:cNvPr id="7" name="TextBox 6"/>
          <p:cNvSpPr txBox="1"/>
          <p:nvPr userDrawn="1"/>
        </p:nvSpPr>
        <p:spPr>
          <a:xfrm>
            <a:off x="439621" y="2709863"/>
            <a:ext cx="5961498" cy="3003899"/>
          </a:xfrm>
          <a:prstGeom prst="rect">
            <a:avLst/>
          </a:prstGeom>
          <a:noFill/>
        </p:spPr>
        <p:txBody>
          <a:bodyPr wrap="square" lIns="0" tIns="0" rIns="0" bIns="0" rtlCol="0">
            <a:spAutoFit/>
          </a:bodyPr>
          <a:lstStyle/>
          <a:p>
            <a:pPr marL="0" indent="0">
              <a:lnSpc>
                <a:spcPct val="150000"/>
              </a:lnSpc>
              <a:buNone/>
            </a:pPr>
            <a:r>
              <a:rPr lang="en-US" sz="1200" dirty="0" smtClean="0">
                <a:solidFill>
                  <a:srgbClr val="FFFFFF"/>
                </a:solidFill>
                <a:latin typeface="+mn-lt"/>
                <a:cs typeface="Verdana"/>
              </a:rPr>
              <a:t>Please note that whilst this document has been prepared with due care by EMR Settlement Limited on behalf of the Low Carbon Contract Company and the Electricity Settlement Company Limited , EMR Settlement Limited, Low Carbon Contract Company and Electricity Settlement Company Limited do not make any representation, warranty or undertaking, express or implied, in relation to the completeness and or accuracy of information contained in this document, and accordingly EMR Settlement Limited, Low Carbon Contract Company and Electricity Settlement Company Limited shall not be liable for any damages resulting from the use of this information or action taken in reliance on it.</a:t>
            </a:r>
            <a:endParaRPr lang="en-GB" sz="1200" dirty="0" smtClean="0">
              <a:solidFill>
                <a:srgbClr val="FFFFFF"/>
              </a:solidFill>
              <a:latin typeface="+mn-lt"/>
              <a:cs typeface="Verdana"/>
            </a:endParaRPr>
          </a:p>
          <a:p>
            <a:pPr>
              <a:lnSpc>
                <a:spcPts val="2100"/>
              </a:lnSpc>
              <a:spcAft>
                <a:spcPts val="560"/>
              </a:spcAft>
            </a:pPr>
            <a:endParaRPr lang="en-GB" sz="1200" dirty="0" smtClean="0"/>
          </a:p>
        </p:txBody>
      </p:sp>
    </p:spTree>
    <p:extLst>
      <p:ext uri="{BB962C8B-B14F-4D97-AF65-F5344CB8AC3E}">
        <p14:creationId xmlns:p14="http://schemas.microsoft.com/office/powerpoint/2010/main" val="3158738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dirty="0" smtClean="0"/>
              <a:t>Table Contents</a:t>
            </a:r>
            <a:endParaRPr lang="en-US" dirty="0"/>
          </a:p>
        </p:txBody>
      </p:sp>
      <p:sp>
        <p:nvSpPr>
          <p:cNvPr id="3" name="Footer Placeholder 2"/>
          <p:cNvSpPr>
            <a:spLocks noGrp="1"/>
          </p:cNvSpPr>
          <p:nvPr>
            <p:ph type="ftr" sz="quarter" idx="10"/>
          </p:nvPr>
        </p:nvSpPr>
        <p:spPr/>
        <p:txBody>
          <a:bodyPr/>
          <a:lstStyle/>
          <a:p>
            <a:r>
              <a:rPr lang="en-GB" dirty="0" smtClean="0"/>
              <a:t>Insert: Document title</a:t>
            </a:r>
          </a:p>
        </p:txBody>
      </p:sp>
      <p:sp>
        <p:nvSpPr>
          <p:cNvPr id="4" name="Slide Number Placeholder 3"/>
          <p:cNvSpPr>
            <a:spLocks noGrp="1"/>
          </p:cNvSpPr>
          <p:nvPr>
            <p:ph type="sldNum" sz="quarter" idx="11"/>
          </p:nvPr>
        </p:nvSpPr>
        <p:spPr/>
        <p:txBody>
          <a:bodyPr/>
          <a:lstStyle/>
          <a:p>
            <a:fld id="{183C6C5D-E533-49CA-B0EE-FC3E24E254C3}" type="slidenum">
              <a:rPr lang="en-GB" smtClean="0"/>
              <a:pPr/>
              <a:t>‹#›</a:t>
            </a:fld>
            <a:endParaRPr lang="en-GB" dirty="0"/>
          </a:p>
        </p:txBody>
      </p:sp>
      <p:sp>
        <p:nvSpPr>
          <p:cNvPr id="5" name="Rectangle 4"/>
          <p:cNvSpPr/>
          <p:nvPr userDrawn="1"/>
        </p:nvSpPr>
        <p:spPr>
          <a:xfrm>
            <a:off x="0" y="0"/>
            <a:ext cx="180000" cy="7574695"/>
          </a:xfrm>
          <a:prstGeom prst="rect">
            <a:avLst/>
          </a:prstGeom>
          <a:solidFill>
            <a:srgbClr val="392B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44" name="Text Placeholder 44"/>
          <p:cNvSpPr>
            <a:spLocks noGrp="1"/>
          </p:cNvSpPr>
          <p:nvPr>
            <p:ph type="body" sz="quarter" idx="12" hasCustomPrompt="1"/>
          </p:nvPr>
        </p:nvSpPr>
        <p:spPr>
          <a:xfrm>
            <a:off x="431800" y="2225675"/>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45" name="Text Placeholder 46"/>
          <p:cNvSpPr>
            <a:spLocks noGrp="1"/>
          </p:cNvSpPr>
          <p:nvPr>
            <p:ph type="body" sz="quarter" idx="13" hasCustomPrompt="1"/>
          </p:nvPr>
        </p:nvSpPr>
        <p:spPr>
          <a:xfrm>
            <a:off x="4724399" y="2225675"/>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46" name="Text Placeholder 44"/>
          <p:cNvSpPr>
            <a:spLocks noGrp="1"/>
          </p:cNvSpPr>
          <p:nvPr>
            <p:ph type="body" sz="quarter" idx="14" hasCustomPrompt="1"/>
          </p:nvPr>
        </p:nvSpPr>
        <p:spPr>
          <a:xfrm>
            <a:off x="431800" y="2673859"/>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47" name="Text Placeholder 46"/>
          <p:cNvSpPr>
            <a:spLocks noGrp="1"/>
          </p:cNvSpPr>
          <p:nvPr>
            <p:ph type="body" sz="quarter" idx="15" hasCustomPrompt="1"/>
          </p:nvPr>
        </p:nvSpPr>
        <p:spPr>
          <a:xfrm>
            <a:off x="4724399" y="2673859"/>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48" name="Text Placeholder 44"/>
          <p:cNvSpPr>
            <a:spLocks noGrp="1"/>
          </p:cNvSpPr>
          <p:nvPr>
            <p:ph type="body" sz="quarter" idx="16" hasCustomPrompt="1"/>
          </p:nvPr>
        </p:nvSpPr>
        <p:spPr>
          <a:xfrm>
            <a:off x="432000" y="3115189"/>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49" name="Text Placeholder 46"/>
          <p:cNvSpPr>
            <a:spLocks noGrp="1"/>
          </p:cNvSpPr>
          <p:nvPr>
            <p:ph type="body" sz="quarter" idx="17" hasCustomPrompt="1"/>
          </p:nvPr>
        </p:nvSpPr>
        <p:spPr>
          <a:xfrm>
            <a:off x="4724599" y="3115189"/>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50" name="Text Placeholder 44"/>
          <p:cNvSpPr>
            <a:spLocks noGrp="1"/>
          </p:cNvSpPr>
          <p:nvPr>
            <p:ph type="body" sz="quarter" idx="18" hasCustomPrompt="1"/>
          </p:nvPr>
        </p:nvSpPr>
        <p:spPr>
          <a:xfrm>
            <a:off x="431800" y="3562257"/>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51" name="Text Placeholder 46"/>
          <p:cNvSpPr>
            <a:spLocks noGrp="1"/>
          </p:cNvSpPr>
          <p:nvPr>
            <p:ph type="body" sz="quarter" idx="19" hasCustomPrompt="1"/>
          </p:nvPr>
        </p:nvSpPr>
        <p:spPr>
          <a:xfrm>
            <a:off x="4724399" y="3562257"/>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52" name="Text Placeholder 44"/>
          <p:cNvSpPr>
            <a:spLocks noGrp="1"/>
          </p:cNvSpPr>
          <p:nvPr>
            <p:ph type="body" sz="quarter" idx="20" hasCustomPrompt="1"/>
          </p:nvPr>
        </p:nvSpPr>
        <p:spPr>
          <a:xfrm>
            <a:off x="431800" y="4023420"/>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53" name="Text Placeholder 46"/>
          <p:cNvSpPr>
            <a:spLocks noGrp="1"/>
          </p:cNvSpPr>
          <p:nvPr>
            <p:ph type="body" sz="quarter" idx="21" hasCustomPrompt="1"/>
          </p:nvPr>
        </p:nvSpPr>
        <p:spPr>
          <a:xfrm>
            <a:off x="4724399" y="4023420"/>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54" name="Text Placeholder 44"/>
          <p:cNvSpPr>
            <a:spLocks noGrp="1"/>
          </p:cNvSpPr>
          <p:nvPr>
            <p:ph type="body" sz="quarter" idx="22" hasCustomPrompt="1"/>
          </p:nvPr>
        </p:nvSpPr>
        <p:spPr>
          <a:xfrm>
            <a:off x="431800" y="4481890"/>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55" name="Text Placeholder 46"/>
          <p:cNvSpPr>
            <a:spLocks noGrp="1"/>
          </p:cNvSpPr>
          <p:nvPr>
            <p:ph type="body" sz="quarter" idx="23" hasCustomPrompt="1"/>
          </p:nvPr>
        </p:nvSpPr>
        <p:spPr>
          <a:xfrm>
            <a:off x="4724399" y="4481890"/>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56" name="Text Placeholder 44"/>
          <p:cNvSpPr>
            <a:spLocks noGrp="1"/>
          </p:cNvSpPr>
          <p:nvPr>
            <p:ph type="body" sz="quarter" idx="24" hasCustomPrompt="1"/>
          </p:nvPr>
        </p:nvSpPr>
        <p:spPr>
          <a:xfrm>
            <a:off x="432000" y="4933006"/>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57" name="Text Placeholder 46"/>
          <p:cNvSpPr>
            <a:spLocks noGrp="1"/>
          </p:cNvSpPr>
          <p:nvPr>
            <p:ph type="body" sz="quarter" idx="25" hasCustomPrompt="1"/>
          </p:nvPr>
        </p:nvSpPr>
        <p:spPr>
          <a:xfrm>
            <a:off x="4724599" y="4933006"/>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58" name="Text Placeholder 44"/>
          <p:cNvSpPr>
            <a:spLocks noGrp="1"/>
          </p:cNvSpPr>
          <p:nvPr>
            <p:ph type="body" sz="quarter" idx="26" hasCustomPrompt="1"/>
          </p:nvPr>
        </p:nvSpPr>
        <p:spPr>
          <a:xfrm>
            <a:off x="5417926" y="2225675"/>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59" name="Text Placeholder 46"/>
          <p:cNvSpPr>
            <a:spLocks noGrp="1"/>
          </p:cNvSpPr>
          <p:nvPr>
            <p:ph type="body" sz="quarter" idx="27" hasCustomPrompt="1"/>
          </p:nvPr>
        </p:nvSpPr>
        <p:spPr>
          <a:xfrm>
            <a:off x="9710525" y="2225675"/>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60" name="Text Placeholder 44"/>
          <p:cNvSpPr>
            <a:spLocks noGrp="1"/>
          </p:cNvSpPr>
          <p:nvPr>
            <p:ph type="body" sz="quarter" idx="28" hasCustomPrompt="1"/>
          </p:nvPr>
        </p:nvSpPr>
        <p:spPr>
          <a:xfrm>
            <a:off x="5417926" y="2673859"/>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61" name="Text Placeholder 46"/>
          <p:cNvSpPr>
            <a:spLocks noGrp="1"/>
          </p:cNvSpPr>
          <p:nvPr>
            <p:ph type="body" sz="quarter" idx="29" hasCustomPrompt="1"/>
          </p:nvPr>
        </p:nvSpPr>
        <p:spPr>
          <a:xfrm>
            <a:off x="9710525" y="2673859"/>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62" name="Text Placeholder 44"/>
          <p:cNvSpPr>
            <a:spLocks noGrp="1"/>
          </p:cNvSpPr>
          <p:nvPr>
            <p:ph type="body" sz="quarter" idx="30" hasCustomPrompt="1"/>
          </p:nvPr>
        </p:nvSpPr>
        <p:spPr>
          <a:xfrm>
            <a:off x="5418126" y="3115189"/>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63" name="Text Placeholder 46"/>
          <p:cNvSpPr>
            <a:spLocks noGrp="1"/>
          </p:cNvSpPr>
          <p:nvPr>
            <p:ph type="body" sz="quarter" idx="31" hasCustomPrompt="1"/>
          </p:nvPr>
        </p:nvSpPr>
        <p:spPr>
          <a:xfrm>
            <a:off x="9710725" y="3115189"/>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64" name="Text Placeholder 44"/>
          <p:cNvSpPr>
            <a:spLocks noGrp="1"/>
          </p:cNvSpPr>
          <p:nvPr>
            <p:ph type="body" sz="quarter" idx="32" hasCustomPrompt="1"/>
          </p:nvPr>
        </p:nvSpPr>
        <p:spPr>
          <a:xfrm>
            <a:off x="5417926" y="3562257"/>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65" name="Text Placeholder 46"/>
          <p:cNvSpPr>
            <a:spLocks noGrp="1"/>
          </p:cNvSpPr>
          <p:nvPr>
            <p:ph type="body" sz="quarter" idx="33" hasCustomPrompt="1"/>
          </p:nvPr>
        </p:nvSpPr>
        <p:spPr>
          <a:xfrm>
            <a:off x="9710525" y="3562257"/>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66" name="Text Placeholder 44"/>
          <p:cNvSpPr>
            <a:spLocks noGrp="1"/>
          </p:cNvSpPr>
          <p:nvPr>
            <p:ph type="body" sz="quarter" idx="34" hasCustomPrompt="1"/>
          </p:nvPr>
        </p:nvSpPr>
        <p:spPr>
          <a:xfrm>
            <a:off x="5417926" y="4023420"/>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67" name="Text Placeholder 46"/>
          <p:cNvSpPr>
            <a:spLocks noGrp="1"/>
          </p:cNvSpPr>
          <p:nvPr>
            <p:ph type="body" sz="quarter" idx="35" hasCustomPrompt="1"/>
          </p:nvPr>
        </p:nvSpPr>
        <p:spPr>
          <a:xfrm>
            <a:off x="9710525" y="4023420"/>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68" name="Text Placeholder 44"/>
          <p:cNvSpPr>
            <a:spLocks noGrp="1"/>
          </p:cNvSpPr>
          <p:nvPr>
            <p:ph type="body" sz="quarter" idx="36" hasCustomPrompt="1"/>
          </p:nvPr>
        </p:nvSpPr>
        <p:spPr>
          <a:xfrm>
            <a:off x="5417926" y="4481890"/>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69" name="Text Placeholder 46"/>
          <p:cNvSpPr>
            <a:spLocks noGrp="1"/>
          </p:cNvSpPr>
          <p:nvPr>
            <p:ph type="body" sz="quarter" idx="37" hasCustomPrompt="1"/>
          </p:nvPr>
        </p:nvSpPr>
        <p:spPr>
          <a:xfrm>
            <a:off x="9710525" y="4481890"/>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70" name="Text Placeholder 44"/>
          <p:cNvSpPr>
            <a:spLocks noGrp="1"/>
          </p:cNvSpPr>
          <p:nvPr>
            <p:ph type="body" sz="quarter" idx="38" hasCustomPrompt="1"/>
          </p:nvPr>
        </p:nvSpPr>
        <p:spPr>
          <a:xfrm>
            <a:off x="5418126" y="4933006"/>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71" name="Text Placeholder 46"/>
          <p:cNvSpPr>
            <a:spLocks noGrp="1"/>
          </p:cNvSpPr>
          <p:nvPr>
            <p:ph type="body" sz="quarter" idx="39" hasCustomPrompt="1"/>
          </p:nvPr>
        </p:nvSpPr>
        <p:spPr>
          <a:xfrm>
            <a:off x="9710725" y="4933006"/>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72" name="Text Placeholder 44"/>
          <p:cNvSpPr>
            <a:spLocks noGrp="1"/>
          </p:cNvSpPr>
          <p:nvPr>
            <p:ph type="body" sz="quarter" idx="40" hasCustomPrompt="1"/>
          </p:nvPr>
        </p:nvSpPr>
        <p:spPr>
          <a:xfrm>
            <a:off x="431800" y="5391476"/>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73" name="Text Placeholder 46"/>
          <p:cNvSpPr>
            <a:spLocks noGrp="1"/>
          </p:cNvSpPr>
          <p:nvPr>
            <p:ph type="body" sz="quarter" idx="41" hasCustomPrompt="1"/>
          </p:nvPr>
        </p:nvSpPr>
        <p:spPr>
          <a:xfrm>
            <a:off x="4724399" y="5391476"/>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
        <p:nvSpPr>
          <p:cNvPr id="74" name="Text Placeholder 44"/>
          <p:cNvSpPr>
            <a:spLocks noGrp="1"/>
          </p:cNvSpPr>
          <p:nvPr>
            <p:ph type="body" sz="quarter" idx="42" hasCustomPrompt="1"/>
          </p:nvPr>
        </p:nvSpPr>
        <p:spPr>
          <a:xfrm>
            <a:off x="5417926" y="5391476"/>
            <a:ext cx="4201160" cy="387350"/>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atin typeface="Verdana"/>
                <a:cs typeface="Verdana"/>
              </a:defRPr>
            </a:lvl1pPr>
            <a:lvl2pPr marL="360000" indent="0">
              <a:buNone/>
              <a:defRPr/>
            </a:lvl2pPr>
            <a:lvl4pPr marL="540000" indent="0">
              <a:buNone/>
              <a:defRPr/>
            </a:lvl4pPr>
            <a:lvl5pPr marL="540000" indent="0">
              <a:buNone/>
              <a:defRPr/>
            </a:lvl5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US" sz="1800" dirty="0" smtClean="0">
                <a:solidFill>
                  <a:srgbClr val="191D2E"/>
                </a:solidFill>
                <a:latin typeface="+mn-lt"/>
                <a:cs typeface="Verdana"/>
              </a:rPr>
              <a:t>Type copy in here </a:t>
            </a:r>
            <a:endParaRPr lang="en-US" sz="1800" dirty="0" smtClean="0">
              <a:latin typeface="+mn-lt"/>
              <a:cs typeface="Verdana"/>
            </a:endParaRPr>
          </a:p>
        </p:txBody>
      </p:sp>
      <p:sp>
        <p:nvSpPr>
          <p:cNvPr id="75" name="Text Placeholder 46"/>
          <p:cNvSpPr>
            <a:spLocks noGrp="1"/>
          </p:cNvSpPr>
          <p:nvPr>
            <p:ph type="body" sz="quarter" idx="43" hasCustomPrompt="1"/>
          </p:nvPr>
        </p:nvSpPr>
        <p:spPr>
          <a:xfrm>
            <a:off x="9710525" y="5391476"/>
            <a:ext cx="549275" cy="387350"/>
          </a:xfrm>
        </p:spPr>
        <p:txBody>
          <a:bodyPr/>
          <a:lstStyle>
            <a:lvl1pPr marL="0" indent="0">
              <a:buNone/>
              <a:defRPr sz="1400" b="1">
                <a:solidFill>
                  <a:schemeClr val="accent1">
                    <a:lumMod val="75000"/>
                  </a:schemeClr>
                </a:solidFill>
              </a:defRPr>
            </a:lvl1pPr>
            <a:lvl2pPr marL="360000" indent="0">
              <a:buNone/>
              <a:defRPr/>
            </a:lvl2pPr>
          </a:lstStyle>
          <a:p>
            <a:pPr lvl="0"/>
            <a:r>
              <a:rPr lang="en-US" dirty="0" smtClean="0"/>
              <a:t>01</a:t>
            </a:r>
            <a:endParaRPr lang="en-US" dirty="0"/>
          </a:p>
        </p:txBody>
      </p:sp>
    </p:spTree>
    <p:extLst>
      <p:ext uri="{BB962C8B-B14F-4D97-AF65-F5344CB8AC3E}">
        <p14:creationId xmlns:p14="http://schemas.microsoft.com/office/powerpoint/2010/main" val="1189319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Sides">
    <p:spTree>
      <p:nvGrpSpPr>
        <p:cNvPr id="1" name=""/>
        <p:cNvGrpSpPr/>
        <p:nvPr/>
      </p:nvGrpSpPr>
      <p:grpSpPr>
        <a:xfrm>
          <a:off x="0" y="0"/>
          <a:ext cx="0" cy="0"/>
          <a:chOff x="0" y="0"/>
          <a:chExt cx="0" cy="0"/>
        </a:xfrm>
      </p:grpSpPr>
      <p:sp>
        <p:nvSpPr>
          <p:cNvPr id="11" name="Rectangle 10"/>
          <p:cNvSpPr/>
          <p:nvPr userDrawn="1"/>
        </p:nvSpPr>
        <p:spPr>
          <a:xfrm>
            <a:off x="0" y="0"/>
            <a:ext cx="5306758" cy="7562850"/>
          </a:xfrm>
          <a:prstGeom prst="rect">
            <a:avLst/>
          </a:prstGeom>
          <a:solidFill>
            <a:srgbClr val="392B4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Footer Placeholder 2"/>
          <p:cNvSpPr>
            <a:spLocks noGrp="1"/>
          </p:cNvSpPr>
          <p:nvPr>
            <p:ph type="ftr" sz="quarter" idx="10"/>
          </p:nvPr>
        </p:nvSpPr>
        <p:spPr/>
        <p:txBody>
          <a:bodyPr/>
          <a:lstStyle/>
          <a:p>
            <a:r>
              <a:rPr lang="en-GB" dirty="0" smtClean="0"/>
              <a:t>Insert: Document title</a:t>
            </a:r>
          </a:p>
        </p:txBody>
      </p:sp>
      <p:sp>
        <p:nvSpPr>
          <p:cNvPr id="4" name="Slide Number Placeholder 3"/>
          <p:cNvSpPr>
            <a:spLocks noGrp="1"/>
          </p:cNvSpPr>
          <p:nvPr>
            <p:ph type="sldNum" sz="quarter" idx="11"/>
          </p:nvPr>
        </p:nvSpPr>
        <p:spPr/>
        <p:txBody>
          <a:bodyPr/>
          <a:lstStyle/>
          <a:p>
            <a:fld id="{183C6C5D-E533-49CA-B0EE-FC3E24E254C3}" type="slidenum">
              <a:rPr lang="en-GB" smtClean="0"/>
              <a:pPr/>
              <a:t>‹#›</a:t>
            </a:fld>
            <a:endParaRPr lang="en-GB" dirty="0"/>
          </a:p>
        </p:txBody>
      </p:sp>
      <p:sp>
        <p:nvSpPr>
          <p:cNvPr id="13" name="Title 1"/>
          <p:cNvSpPr>
            <a:spLocks noGrp="1"/>
          </p:cNvSpPr>
          <p:nvPr>
            <p:ph type="title"/>
          </p:nvPr>
        </p:nvSpPr>
        <p:spPr>
          <a:xfrm>
            <a:off x="534432" y="817185"/>
            <a:ext cx="3525011" cy="519965"/>
          </a:xfrm>
        </p:spPr>
        <p:txBody>
          <a:bodyPr>
            <a:normAutofit/>
          </a:bodyPr>
          <a:lstStyle>
            <a:lvl1pPr>
              <a:defRPr sz="2500">
                <a:solidFill>
                  <a:schemeClr val="bg1"/>
                </a:solidFill>
              </a:defRPr>
            </a:lvl1pPr>
          </a:lstStyle>
          <a:p>
            <a:pPr algn="l"/>
            <a:r>
              <a:rPr lang="en-US" sz="2500" dirty="0">
                <a:solidFill>
                  <a:srgbClr val="FFFFFF"/>
                </a:solidFill>
                <a:latin typeface="Verdana"/>
                <a:cs typeface="Verdana"/>
              </a:rPr>
              <a:t>Type title in here</a:t>
            </a:r>
          </a:p>
        </p:txBody>
      </p:sp>
      <p:sp>
        <p:nvSpPr>
          <p:cNvPr id="14" name="Text Placeholder 6"/>
          <p:cNvSpPr>
            <a:spLocks noGrp="1"/>
          </p:cNvSpPr>
          <p:nvPr>
            <p:ph type="body" sz="quarter" idx="12" hasCustomPrompt="1"/>
          </p:nvPr>
        </p:nvSpPr>
        <p:spPr>
          <a:xfrm>
            <a:off x="534988" y="1453329"/>
            <a:ext cx="4267200" cy="2497959"/>
          </a:xfrm>
        </p:spPr>
        <p:txBody>
          <a:bodyPr/>
          <a:lstStyle>
            <a:lvl1pPr marL="0" indent="0">
              <a:buNone/>
              <a:defRPr sz="1400" baseline="0">
                <a:solidFill>
                  <a:srgbClr val="FFFFFF"/>
                </a:solidFill>
              </a:defRPr>
            </a:lvl1pPr>
          </a:lstStyle>
          <a:p>
            <a:pPr lvl="0"/>
            <a:r>
              <a:rPr lang="en-GB" dirty="0" smtClean="0"/>
              <a:t>Type text in here</a:t>
            </a:r>
            <a:endParaRPr lang="en-US" dirty="0"/>
          </a:p>
        </p:txBody>
      </p:sp>
      <p:sp>
        <p:nvSpPr>
          <p:cNvPr id="15" name="Content Placeholder 18"/>
          <p:cNvSpPr>
            <a:spLocks noGrp="1"/>
          </p:cNvSpPr>
          <p:nvPr>
            <p:ph sz="quarter" idx="13" hasCustomPrompt="1"/>
          </p:nvPr>
        </p:nvSpPr>
        <p:spPr>
          <a:xfrm>
            <a:off x="534988" y="4154488"/>
            <a:ext cx="4267200" cy="2540000"/>
          </a:xfrm>
        </p:spPr>
        <p:txBody>
          <a:bodyPr/>
          <a:lstStyle>
            <a:lvl1pPr marL="0" indent="0">
              <a:buNone/>
              <a:defRPr sz="1400" baseline="0">
                <a:solidFill>
                  <a:srgbClr val="FFFFFF"/>
                </a:solidFill>
              </a:defRPr>
            </a:lvl1pPr>
          </a:lstStyle>
          <a:p>
            <a:pPr lvl="0"/>
            <a:r>
              <a:rPr lang="en-US" dirty="0" smtClean="0"/>
              <a:t>Add Content</a:t>
            </a:r>
            <a:endParaRPr lang="en-US" dirty="0"/>
          </a:p>
        </p:txBody>
      </p:sp>
      <p:sp>
        <p:nvSpPr>
          <p:cNvPr id="16" name="Content Placeholder 2"/>
          <p:cNvSpPr>
            <a:spLocks noGrp="1"/>
          </p:cNvSpPr>
          <p:nvPr>
            <p:ph idx="1"/>
          </p:nvPr>
        </p:nvSpPr>
        <p:spPr>
          <a:xfrm>
            <a:off x="5827085" y="4215740"/>
            <a:ext cx="4072552" cy="2478748"/>
          </a:xfrm>
        </p:spPr>
        <p:txBody>
          <a:bodyPr>
            <a:normAutofit/>
          </a:bodyPr>
          <a:lstStyle>
            <a:lvl1pPr>
              <a:defRPr sz="1400"/>
            </a:lvl1pPr>
          </a:lstStyle>
          <a:p>
            <a:pPr>
              <a:lnSpc>
                <a:spcPct val="150000"/>
              </a:lnSpc>
              <a:buBlip>
                <a:blip r:embed="rId2"/>
              </a:buBlip>
            </a:pPr>
            <a:r>
              <a:rPr lang="en-GB" sz="1500" dirty="0">
                <a:solidFill>
                  <a:srgbClr val="191D2E"/>
                </a:solidFill>
                <a:latin typeface="Verdana"/>
                <a:cs typeface="Verdana"/>
              </a:rPr>
              <a:t>Type copy in </a:t>
            </a:r>
            <a:r>
              <a:rPr lang="en-GB" sz="1500" dirty="0" smtClean="0">
                <a:solidFill>
                  <a:srgbClr val="191D2E"/>
                </a:solidFill>
                <a:latin typeface="Verdana"/>
                <a:cs typeface="Verdana"/>
              </a:rPr>
              <a:t>here </a:t>
            </a:r>
          </a:p>
          <a:p>
            <a:pPr>
              <a:lnSpc>
                <a:spcPct val="150000"/>
              </a:lnSpc>
              <a:buBlip>
                <a:blip r:embed="rId2"/>
              </a:buBlip>
            </a:pPr>
            <a:r>
              <a:rPr lang="en-GB" sz="1500" dirty="0" smtClean="0">
                <a:solidFill>
                  <a:srgbClr val="191D2E"/>
                </a:solidFill>
                <a:latin typeface="Verdana"/>
                <a:cs typeface="Verdana"/>
              </a:rPr>
              <a:t>Type </a:t>
            </a:r>
            <a:r>
              <a:rPr lang="en-GB" sz="1500" dirty="0">
                <a:solidFill>
                  <a:srgbClr val="191D2E"/>
                </a:solidFill>
                <a:latin typeface="Verdana"/>
                <a:cs typeface="Verdana"/>
              </a:rPr>
              <a:t>copy in </a:t>
            </a:r>
            <a:r>
              <a:rPr lang="en-GB" sz="1500" dirty="0" smtClean="0">
                <a:solidFill>
                  <a:srgbClr val="191D2E"/>
                </a:solidFill>
                <a:latin typeface="Verdana"/>
                <a:cs typeface="Verdana"/>
              </a:rPr>
              <a:t>here</a:t>
            </a:r>
            <a:endParaRPr lang="en-GB" sz="1500" dirty="0">
              <a:solidFill>
                <a:srgbClr val="191D2E"/>
              </a:solidFill>
              <a:latin typeface="Verdana"/>
              <a:cs typeface="Verdana"/>
            </a:endParaRPr>
          </a:p>
          <a:p>
            <a:pPr>
              <a:lnSpc>
                <a:spcPct val="150000"/>
              </a:lnSpc>
              <a:buBlip>
                <a:blip r:embed="rId2"/>
              </a:buBlip>
            </a:pPr>
            <a:r>
              <a:rPr lang="en-GB" sz="1500" dirty="0" smtClean="0">
                <a:solidFill>
                  <a:srgbClr val="191D2E"/>
                </a:solidFill>
                <a:latin typeface="Verdana"/>
                <a:cs typeface="Verdana"/>
              </a:rPr>
              <a:t>Type copy in here</a:t>
            </a:r>
          </a:p>
          <a:p>
            <a:pPr>
              <a:lnSpc>
                <a:spcPct val="150000"/>
              </a:lnSpc>
              <a:buBlip>
                <a:blip r:embed="rId2"/>
              </a:buBlip>
            </a:pPr>
            <a:r>
              <a:rPr lang="en-GB" sz="1500" dirty="0" smtClean="0">
                <a:solidFill>
                  <a:srgbClr val="191D2E"/>
                </a:solidFill>
                <a:latin typeface="Verdana"/>
                <a:cs typeface="Verdana"/>
              </a:rPr>
              <a:t>Type </a:t>
            </a:r>
            <a:r>
              <a:rPr lang="en-GB" sz="1500" dirty="0">
                <a:solidFill>
                  <a:srgbClr val="191D2E"/>
                </a:solidFill>
                <a:latin typeface="Verdana"/>
                <a:cs typeface="Verdana"/>
              </a:rPr>
              <a:t>copy in </a:t>
            </a:r>
            <a:r>
              <a:rPr lang="en-GB" sz="1500" dirty="0" smtClean="0">
                <a:solidFill>
                  <a:srgbClr val="191D2E"/>
                </a:solidFill>
                <a:latin typeface="Verdana"/>
                <a:cs typeface="Verdana"/>
              </a:rPr>
              <a:t>here</a:t>
            </a:r>
            <a:endParaRPr lang="en-GB" sz="1500" dirty="0">
              <a:solidFill>
                <a:srgbClr val="191D2E"/>
              </a:solidFill>
              <a:latin typeface="Verdana"/>
              <a:cs typeface="Verdana"/>
            </a:endParaRPr>
          </a:p>
        </p:txBody>
      </p:sp>
      <p:sp>
        <p:nvSpPr>
          <p:cNvPr id="17" name="Text Placeholder 20"/>
          <p:cNvSpPr>
            <a:spLocks noGrp="1"/>
          </p:cNvSpPr>
          <p:nvPr>
            <p:ph type="body" sz="quarter" idx="14" hasCustomPrompt="1"/>
          </p:nvPr>
        </p:nvSpPr>
        <p:spPr>
          <a:xfrm>
            <a:off x="5838041" y="1452562"/>
            <a:ext cx="4072721" cy="2498725"/>
          </a:xfrm>
        </p:spPr>
        <p:txBody>
          <a:bodyPr/>
          <a:lstStyle>
            <a:lvl1pPr marL="0" marR="0" indent="0" algn="l" defTabSz="1043056" rtl="0" eaLnBrk="1" fontAlgn="auto" latinLnBrk="0" hangingPunct="1">
              <a:lnSpc>
                <a:spcPct val="110000"/>
              </a:lnSpc>
              <a:spcBef>
                <a:spcPts val="0"/>
              </a:spcBef>
              <a:spcAft>
                <a:spcPts val="1135"/>
              </a:spcAft>
              <a:buClr>
                <a:schemeClr val="accent1"/>
              </a:buClr>
              <a:buSzTx/>
              <a:buFontTx/>
              <a:buNone/>
              <a:tabLst/>
              <a:defRPr sz="1400"/>
            </a:lvl1pPr>
          </a:lstStyle>
          <a:p>
            <a:pPr marL="0" marR="0" lvl="0" indent="0" algn="l" defTabSz="1043056" rtl="0" eaLnBrk="1" fontAlgn="auto" latinLnBrk="0" hangingPunct="1">
              <a:lnSpc>
                <a:spcPct val="110000"/>
              </a:lnSpc>
              <a:spcBef>
                <a:spcPts val="0"/>
              </a:spcBef>
              <a:spcAft>
                <a:spcPts val="1135"/>
              </a:spcAft>
              <a:buClr>
                <a:schemeClr val="accent1"/>
              </a:buClr>
              <a:buSzTx/>
              <a:buFontTx/>
              <a:buNone/>
              <a:tabLst/>
              <a:defRPr/>
            </a:pPr>
            <a:r>
              <a:rPr lang="en-GB" dirty="0" smtClean="0"/>
              <a:t>Type text in here</a:t>
            </a:r>
            <a:endParaRPr lang="en-US" dirty="0" smtClean="0"/>
          </a:p>
        </p:txBody>
      </p:sp>
      <p:sp>
        <p:nvSpPr>
          <p:cNvPr id="19" name="Text Placeholder 18"/>
          <p:cNvSpPr>
            <a:spLocks noGrp="1"/>
          </p:cNvSpPr>
          <p:nvPr>
            <p:ph type="body" sz="quarter" idx="15" hasCustomPrompt="1"/>
          </p:nvPr>
        </p:nvSpPr>
        <p:spPr>
          <a:xfrm>
            <a:off x="5827085" y="817185"/>
            <a:ext cx="4083677" cy="519112"/>
          </a:xfrm>
        </p:spPr>
        <p:txBody>
          <a:bodyPr/>
          <a:lstStyle>
            <a:lvl1pPr>
              <a:buNone/>
              <a:defRPr sz="2500" b="1" baseline="0">
                <a:solidFill>
                  <a:schemeClr val="tx2"/>
                </a:solidFill>
              </a:defRPr>
            </a:lvl1pPr>
          </a:lstStyle>
          <a:p>
            <a:pPr lvl="0"/>
            <a:r>
              <a:rPr lang="en-GB" dirty="0" smtClean="0"/>
              <a:t>Type title in here</a:t>
            </a:r>
            <a:endParaRPr lang="en-GB" dirty="0"/>
          </a:p>
        </p:txBody>
      </p:sp>
    </p:spTree>
    <p:extLst>
      <p:ext uri="{BB962C8B-B14F-4D97-AF65-F5344CB8AC3E}">
        <p14:creationId xmlns:p14="http://schemas.microsoft.com/office/powerpoint/2010/main" val="2674247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Categorie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GB" dirty="0" smtClean="0"/>
              <a:t>Insert: Document title</a:t>
            </a:r>
          </a:p>
        </p:txBody>
      </p:sp>
      <p:sp>
        <p:nvSpPr>
          <p:cNvPr id="4" name="Slide Number Placeholder 3"/>
          <p:cNvSpPr>
            <a:spLocks noGrp="1"/>
          </p:cNvSpPr>
          <p:nvPr>
            <p:ph type="sldNum" sz="quarter" idx="11"/>
          </p:nvPr>
        </p:nvSpPr>
        <p:spPr/>
        <p:txBody>
          <a:bodyPr/>
          <a:lstStyle/>
          <a:p>
            <a:fld id="{183C6C5D-E533-49CA-B0EE-FC3E24E254C3}" type="slidenum">
              <a:rPr lang="en-GB" smtClean="0"/>
              <a:pPr/>
              <a:t>‹#›</a:t>
            </a:fld>
            <a:endParaRPr lang="en-GB" dirty="0"/>
          </a:p>
        </p:txBody>
      </p:sp>
      <p:sp>
        <p:nvSpPr>
          <p:cNvPr id="5" name="Rectangle 4"/>
          <p:cNvSpPr/>
          <p:nvPr userDrawn="1"/>
        </p:nvSpPr>
        <p:spPr>
          <a:xfrm>
            <a:off x="5254319" y="1441425"/>
            <a:ext cx="180000" cy="4680000"/>
          </a:xfrm>
          <a:prstGeom prst="rect">
            <a:avLst/>
          </a:prstGeom>
          <a:solidFill>
            <a:srgbClr val="392B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9" name="Text Placeholder 8"/>
          <p:cNvSpPr>
            <a:spLocks noGrp="1"/>
          </p:cNvSpPr>
          <p:nvPr>
            <p:ph type="body" sz="quarter" idx="12" hasCustomPrompt="1"/>
          </p:nvPr>
        </p:nvSpPr>
        <p:spPr>
          <a:xfrm>
            <a:off x="6065825" y="1858963"/>
            <a:ext cx="4194175" cy="3995737"/>
          </a:xfrm>
        </p:spPr>
        <p:txBody>
          <a:bodyPr/>
          <a:lstStyle>
            <a:lvl1pPr marL="0" indent="0">
              <a:lnSpc>
                <a:spcPct val="150000"/>
              </a:lnSpc>
              <a:buNone/>
              <a:defRPr sz="1600" baseline="0"/>
            </a:lvl1pPr>
          </a:lstStyle>
          <a:p>
            <a:pPr lvl="0"/>
            <a:r>
              <a:rPr lang="en-US" dirty="0" smtClean="0"/>
              <a:t>Type text here</a:t>
            </a:r>
            <a:endParaRPr lang="en-US" dirty="0"/>
          </a:p>
        </p:txBody>
      </p:sp>
      <p:sp>
        <p:nvSpPr>
          <p:cNvPr id="10" name="Text Placeholder 10"/>
          <p:cNvSpPr>
            <a:spLocks noGrp="1"/>
          </p:cNvSpPr>
          <p:nvPr>
            <p:ph type="body" sz="quarter" idx="13" hasCustomPrompt="1"/>
          </p:nvPr>
        </p:nvSpPr>
        <p:spPr>
          <a:xfrm>
            <a:off x="793750" y="2439988"/>
            <a:ext cx="3776663" cy="1870075"/>
          </a:xfrm>
        </p:spPr>
        <p:txBody>
          <a:bodyPr/>
          <a:lstStyle>
            <a:lvl1pPr marL="0" indent="0">
              <a:buNone/>
              <a:defRPr sz="3000" baseline="0"/>
            </a:lvl1pPr>
          </a:lstStyle>
          <a:p>
            <a:pPr lvl="0"/>
            <a:r>
              <a:rPr lang="en-US" dirty="0" smtClean="0"/>
              <a:t>Title goes here,</a:t>
            </a:r>
          </a:p>
          <a:p>
            <a:pPr lvl="0"/>
            <a:r>
              <a:rPr lang="en-US" dirty="0" smtClean="0"/>
              <a:t>Second line,</a:t>
            </a:r>
          </a:p>
          <a:p>
            <a:pPr lvl="0"/>
            <a:r>
              <a:rPr lang="en-US" dirty="0" smtClean="0"/>
              <a:t>Type text</a:t>
            </a:r>
            <a:endParaRPr lang="en-US" dirty="0"/>
          </a:p>
        </p:txBody>
      </p:sp>
      <p:sp>
        <p:nvSpPr>
          <p:cNvPr id="11" name="Text Placeholder 12"/>
          <p:cNvSpPr>
            <a:spLocks noGrp="1"/>
          </p:cNvSpPr>
          <p:nvPr>
            <p:ph type="body" sz="quarter" idx="14" hasCustomPrompt="1"/>
          </p:nvPr>
        </p:nvSpPr>
        <p:spPr>
          <a:xfrm>
            <a:off x="793750" y="1046163"/>
            <a:ext cx="2386013" cy="1311275"/>
          </a:xfrm>
        </p:spPr>
        <p:txBody>
          <a:bodyPr/>
          <a:lstStyle>
            <a:lvl1pPr marL="0" indent="0">
              <a:buNone/>
              <a:defRPr sz="8800">
                <a:solidFill>
                  <a:schemeClr val="accent1">
                    <a:lumMod val="75000"/>
                  </a:schemeClr>
                </a:solidFill>
              </a:defRPr>
            </a:lvl1pPr>
            <a:lvl2pPr marL="360000" indent="0">
              <a:buNone/>
              <a:defRPr/>
            </a:lvl2pPr>
          </a:lstStyle>
          <a:p>
            <a:pPr lvl="0"/>
            <a:r>
              <a:rPr lang="en-US" dirty="0" smtClean="0"/>
              <a:t>01</a:t>
            </a:r>
            <a:endParaRPr lang="en-US" dirty="0"/>
          </a:p>
        </p:txBody>
      </p:sp>
    </p:spTree>
    <p:extLst>
      <p:ext uri="{BB962C8B-B14F-4D97-AF65-F5344CB8AC3E}">
        <p14:creationId xmlns:p14="http://schemas.microsoft.com/office/powerpoint/2010/main" val="4290951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GB" dirty="0" smtClean="0"/>
              <a:t>Insert: Document title</a:t>
            </a:r>
          </a:p>
        </p:txBody>
      </p:sp>
      <p:sp>
        <p:nvSpPr>
          <p:cNvPr id="4" name="Slide Number Placeholder 3"/>
          <p:cNvSpPr>
            <a:spLocks noGrp="1"/>
          </p:cNvSpPr>
          <p:nvPr>
            <p:ph type="sldNum" sz="quarter" idx="11"/>
          </p:nvPr>
        </p:nvSpPr>
        <p:spPr/>
        <p:txBody>
          <a:bodyPr/>
          <a:lstStyle/>
          <a:p>
            <a:fld id="{183C6C5D-E533-49CA-B0EE-FC3E24E254C3}" type="slidenum">
              <a:rPr lang="en-GB" smtClean="0"/>
              <a:pPr/>
              <a:t>‹#›</a:t>
            </a:fld>
            <a:endParaRPr lang="en-GB" dirty="0"/>
          </a:p>
        </p:txBody>
      </p:sp>
      <p:sp>
        <p:nvSpPr>
          <p:cNvPr id="5" name="Rectangle 4"/>
          <p:cNvSpPr/>
          <p:nvPr userDrawn="1"/>
        </p:nvSpPr>
        <p:spPr>
          <a:xfrm>
            <a:off x="0" y="-5922"/>
            <a:ext cx="180000" cy="7574695"/>
          </a:xfrm>
          <a:prstGeom prst="rect">
            <a:avLst/>
          </a:prstGeom>
          <a:solidFill>
            <a:srgbClr val="392B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9" name="Title 1"/>
          <p:cNvSpPr>
            <a:spLocks noGrp="1"/>
          </p:cNvSpPr>
          <p:nvPr>
            <p:ph type="title"/>
          </p:nvPr>
        </p:nvSpPr>
        <p:spPr>
          <a:xfrm>
            <a:off x="432000" y="631841"/>
            <a:ext cx="9828000" cy="432000"/>
          </a:xfrm>
        </p:spPr>
        <p:txBody>
          <a:bodyPr/>
          <a:lstStyle/>
          <a:p>
            <a:r>
              <a:rPr lang="en-GB" dirty="0" smtClean="0"/>
              <a:t>Click to edit Master title style</a:t>
            </a:r>
            <a:endParaRPr lang="en-US" dirty="0"/>
          </a:p>
        </p:txBody>
      </p:sp>
      <p:sp>
        <p:nvSpPr>
          <p:cNvPr id="10" name="Text Placeholder 9"/>
          <p:cNvSpPr>
            <a:spLocks noGrp="1"/>
          </p:cNvSpPr>
          <p:nvPr>
            <p:ph type="body" sz="quarter" idx="12" hasCustomPrompt="1"/>
          </p:nvPr>
        </p:nvSpPr>
        <p:spPr>
          <a:xfrm>
            <a:off x="431800" y="1209675"/>
            <a:ext cx="9828213" cy="1106488"/>
          </a:xfrm>
        </p:spPr>
        <p:txBody>
          <a:bodyPr/>
          <a:lstStyle>
            <a:lvl1pPr marL="0" indent="0">
              <a:buNone/>
              <a:defRPr sz="1600" baseline="0"/>
            </a:lvl1pPr>
            <a:lvl2pPr marL="360000" indent="0">
              <a:buNone/>
              <a:defRPr/>
            </a:lvl2pPr>
            <a:lvl3pPr marL="540000" indent="0">
              <a:buNone/>
              <a:defRPr/>
            </a:lvl3pPr>
          </a:lstStyle>
          <a:p>
            <a:pPr lvl="0"/>
            <a:r>
              <a:rPr lang="en-US" dirty="0" smtClean="0"/>
              <a:t>Type text here</a:t>
            </a:r>
            <a:endParaRPr lang="en-US" dirty="0"/>
          </a:p>
        </p:txBody>
      </p:sp>
      <p:sp>
        <p:nvSpPr>
          <p:cNvPr id="11" name="Content Placeholder 11"/>
          <p:cNvSpPr>
            <a:spLocks noGrp="1"/>
          </p:cNvSpPr>
          <p:nvPr>
            <p:ph sz="quarter" idx="13"/>
          </p:nvPr>
        </p:nvSpPr>
        <p:spPr>
          <a:xfrm>
            <a:off x="431800" y="2459038"/>
            <a:ext cx="9828213" cy="3455987"/>
          </a:xfrm>
        </p:spPr>
        <p:txBody>
          <a:bodyPr/>
          <a:lstStyle>
            <a:lvl1pPr>
              <a:defRPr sz="1600"/>
            </a:lvl1pPr>
            <a:lvl2pPr>
              <a:defRPr sz="1600"/>
            </a:lvl2pPr>
            <a:lvl3pPr>
              <a:defRPr sz="1600"/>
            </a:lvl3pPr>
            <a:lvl4pPr>
              <a:defRPr sz="1600"/>
            </a:lvl4pPr>
            <a:lvl5pPr>
              <a:defRPr sz="1600"/>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12" name="Text Placeholder 13"/>
          <p:cNvSpPr>
            <a:spLocks noGrp="1"/>
          </p:cNvSpPr>
          <p:nvPr>
            <p:ph type="body" sz="quarter" idx="14" hasCustomPrompt="1"/>
          </p:nvPr>
        </p:nvSpPr>
        <p:spPr>
          <a:xfrm>
            <a:off x="431800" y="5915025"/>
            <a:ext cx="4048125" cy="434975"/>
          </a:xfrm>
        </p:spPr>
        <p:txBody>
          <a:bodyPr/>
          <a:lstStyle>
            <a:lvl1pPr marL="0" indent="0">
              <a:buNone/>
              <a:defRPr sz="1200" baseline="0">
                <a:solidFill>
                  <a:schemeClr val="accent4"/>
                </a:solidFill>
              </a:defRPr>
            </a:lvl1pPr>
            <a:lvl3pPr marL="540000" indent="0">
              <a:buNone/>
              <a:defRPr/>
            </a:lvl3pPr>
            <a:lvl4pPr marL="540000" indent="0">
              <a:buNone/>
              <a:defRPr/>
            </a:lvl4pPr>
            <a:lvl5pPr marL="540000" indent="0">
              <a:buNone/>
              <a:defRPr/>
            </a:lvl5pPr>
          </a:lstStyle>
          <a:p>
            <a:pPr lvl="0"/>
            <a:r>
              <a:rPr lang="en-US" dirty="0" smtClean="0"/>
              <a:t>Type text here</a:t>
            </a:r>
            <a:endParaRPr lang="en-US" dirty="0"/>
          </a:p>
        </p:txBody>
      </p:sp>
    </p:spTree>
    <p:extLst>
      <p:ext uri="{BB962C8B-B14F-4D97-AF65-F5344CB8AC3E}">
        <p14:creationId xmlns:p14="http://schemas.microsoft.com/office/powerpoint/2010/main" val="2772245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Sides 2">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GB" dirty="0" smtClean="0"/>
              <a:t>Insert: Document title</a:t>
            </a:r>
          </a:p>
        </p:txBody>
      </p:sp>
      <p:sp>
        <p:nvSpPr>
          <p:cNvPr id="4" name="Slide Number Placeholder 3"/>
          <p:cNvSpPr>
            <a:spLocks noGrp="1"/>
          </p:cNvSpPr>
          <p:nvPr>
            <p:ph type="sldNum" sz="quarter" idx="11"/>
          </p:nvPr>
        </p:nvSpPr>
        <p:spPr/>
        <p:txBody>
          <a:bodyPr/>
          <a:lstStyle/>
          <a:p>
            <a:fld id="{183C6C5D-E533-49CA-B0EE-FC3E24E254C3}" type="slidenum">
              <a:rPr lang="en-GB" smtClean="0"/>
              <a:pPr/>
              <a:t>‹#›</a:t>
            </a:fld>
            <a:endParaRPr lang="en-GB" dirty="0"/>
          </a:p>
        </p:txBody>
      </p:sp>
      <p:sp>
        <p:nvSpPr>
          <p:cNvPr id="5" name="Rectangle 4"/>
          <p:cNvSpPr/>
          <p:nvPr userDrawn="1"/>
        </p:nvSpPr>
        <p:spPr>
          <a:xfrm>
            <a:off x="0" y="0"/>
            <a:ext cx="4331584" cy="7562850"/>
          </a:xfrm>
          <a:prstGeom prst="rect">
            <a:avLst/>
          </a:prstGeom>
          <a:solidFill>
            <a:srgbClr val="392B4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itle 1"/>
          <p:cNvSpPr>
            <a:spLocks noGrp="1"/>
          </p:cNvSpPr>
          <p:nvPr>
            <p:ph type="title" hasCustomPrompt="1"/>
          </p:nvPr>
        </p:nvSpPr>
        <p:spPr>
          <a:xfrm>
            <a:off x="432000" y="631841"/>
            <a:ext cx="3352000" cy="432000"/>
          </a:xfrm>
        </p:spPr>
        <p:txBody>
          <a:bodyPr/>
          <a:lstStyle>
            <a:lvl1pPr>
              <a:defRPr sz="2800">
                <a:solidFill>
                  <a:srgbClr val="FFFFFF"/>
                </a:solidFill>
              </a:defRPr>
            </a:lvl1pPr>
          </a:lstStyle>
          <a:p>
            <a:r>
              <a:rPr lang="en-US" sz="2500" dirty="0" smtClean="0">
                <a:solidFill>
                  <a:srgbClr val="FFFFFF"/>
                </a:solidFill>
                <a:latin typeface="+mj-lt"/>
                <a:cs typeface="Verdana"/>
              </a:rPr>
              <a:t>Type title</a:t>
            </a:r>
            <a:endParaRPr lang="en-US" dirty="0"/>
          </a:p>
        </p:txBody>
      </p:sp>
      <p:sp>
        <p:nvSpPr>
          <p:cNvPr id="10" name="Text Placeholder 9"/>
          <p:cNvSpPr>
            <a:spLocks noGrp="1"/>
          </p:cNvSpPr>
          <p:nvPr>
            <p:ph type="body" sz="quarter" idx="12" hasCustomPrompt="1"/>
          </p:nvPr>
        </p:nvSpPr>
        <p:spPr>
          <a:xfrm>
            <a:off x="431800" y="1630076"/>
            <a:ext cx="3352800" cy="5299362"/>
          </a:xfrm>
        </p:spPr>
        <p:txBody>
          <a:bodyPr/>
          <a:lstStyle>
            <a:lvl1pPr marL="0" indent="0">
              <a:buNone/>
              <a:defRPr sz="1600">
                <a:solidFill>
                  <a:schemeClr val="bg1"/>
                </a:solidFill>
              </a:defRPr>
            </a:lvl1pPr>
          </a:lstStyle>
          <a:p>
            <a:pPr lvl="0"/>
            <a:r>
              <a:rPr lang="en-US" dirty="0" smtClean="0"/>
              <a:t>Type text here</a:t>
            </a:r>
            <a:endParaRPr lang="en-US" dirty="0"/>
          </a:p>
        </p:txBody>
      </p:sp>
      <p:sp>
        <p:nvSpPr>
          <p:cNvPr id="11" name="Content Placeholder 11"/>
          <p:cNvSpPr>
            <a:spLocks noGrp="1"/>
          </p:cNvSpPr>
          <p:nvPr>
            <p:ph sz="quarter" idx="13"/>
          </p:nvPr>
        </p:nvSpPr>
        <p:spPr>
          <a:xfrm>
            <a:off x="4862513" y="1630363"/>
            <a:ext cx="5397500" cy="2625725"/>
          </a:xfrm>
        </p:spPr>
        <p:txBody>
          <a:bodyPr/>
          <a:lstStyle>
            <a:lvl1pPr>
              <a:defRPr sz="1600"/>
            </a:lvl1pPr>
            <a:lvl2pPr>
              <a:defRPr sz="1600"/>
            </a:lvl2pPr>
            <a:lvl3pPr>
              <a:defRPr sz="1600"/>
            </a:lvl3pPr>
            <a:lvl4pPr>
              <a:defRPr sz="1600"/>
            </a:lvl4pPr>
            <a:lvl5pPr>
              <a:defRPr sz="1600"/>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3253399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6" name="Rectangle 5"/>
          <p:cNvSpPr/>
          <p:nvPr userDrawn="1"/>
        </p:nvSpPr>
        <p:spPr>
          <a:xfrm>
            <a:off x="0" y="2014883"/>
            <a:ext cx="10693400" cy="5546380"/>
          </a:xfrm>
          <a:prstGeom prst="rect">
            <a:avLst/>
          </a:prstGeom>
          <a:solidFill>
            <a:srgbClr val="727B9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endParaRPr>
          </a:p>
        </p:txBody>
      </p:sp>
      <p:pic>
        <p:nvPicPr>
          <p:cNvPr id="7" name="Picture 6"/>
          <p:cNvPicPr/>
          <p:nvPr userDrawn="1"/>
        </p:nvPicPr>
        <p:blipFill>
          <a:blip r:embed="rId2" cstate="print">
            <a:alphaModFix amt="10000"/>
            <a:biLevel thresh="50000"/>
            <a:extLst>
              <a:ext uri="{28A0092B-C50C-407E-A947-70E740481C1C}">
                <a14:useLocalDpi xmlns:a14="http://schemas.microsoft.com/office/drawing/2010/main" val="0"/>
              </a:ext>
            </a:extLst>
          </a:blip>
          <a:stretch>
            <a:fillRect/>
          </a:stretch>
        </p:blipFill>
        <p:spPr>
          <a:xfrm>
            <a:off x="-173437" y="1883732"/>
            <a:ext cx="6093806" cy="2521320"/>
          </a:xfrm>
          <a:prstGeom prst="rect">
            <a:avLst/>
          </a:prstGeom>
        </p:spPr>
      </p:pic>
      <p:sp>
        <p:nvSpPr>
          <p:cNvPr id="8" name="Title 1"/>
          <p:cNvSpPr>
            <a:spLocks noGrp="1"/>
          </p:cNvSpPr>
          <p:nvPr>
            <p:ph type="title" hasCustomPrompt="1"/>
          </p:nvPr>
        </p:nvSpPr>
        <p:spPr>
          <a:xfrm>
            <a:off x="648000" y="3373200"/>
            <a:ext cx="4860000" cy="936000"/>
          </a:xfrm>
          <a:prstGeom prst="rect">
            <a:avLst/>
          </a:prstGeom>
        </p:spPr>
        <p:txBody>
          <a:bodyPr anchor="b" anchorCtr="0"/>
          <a:lstStyle>
            <a:lvl1pPr algn="l">
              <a:defRPr>
                <a:solidFill>
                  <a:schemeClr val="bg1"/>
                </a:solidFill>
              </a:defRPr>
            </a:lvl1pPr>
          </a:lstStyle>
          <a:p>
            <a:r>
              <a:rPr lang="en-US" dirty="0" smtClean="0"/>
              <a:t>[Title]</a:t>
            </a:r>
            <a:endParaRPr lang="en-GB" dirty="0"/>
          </a:p>
        </p:txBody>
      </p:sp>
      <p:sp>
        <p:nvSpPr>
          <p:cNvPr id="9" name="Text Placeholder 5"/>
          <p:cNvSpPr>
            <a:spLocks noGrp="1"/>
          </p:cNvSpPr>
          <p:nvPr>
            <p:ph type="body" sz="quarter" idx="14" hasCustomPrompt="1"/>
          </p:nvPr>
        </p:nvSpPr>
        <p:spPr>
          <a:xfrm>
            <a:off x="648000" y="4540325"/>
            <a:ext cx="4860000" cy="648000"/>
          </a:xfrm>
          <a:prstGeom prst="rect">
            <a:avLst/>
          </a:prstGeom>
        </p:spPr>
        <p:txBody>
          <a:bodyPr/>
          <a:lstStyle>
            <a:lvl1pPr algn="l">
              <a:lnSpc>
                <a:spcPct val="100000"/>
              </a:lnSpc>
              <a:defRPr baseline="0">
                <a:solidFill>
                  <a:schemeClr val="bg1"/>
                </a:solidFill>
              </a:defRPr>
            </a:lvl1pPr>
          </a:lstStyle>
          <a:p>
            <a:pPr lvl="0"/>
            <a:r>
              <a:rPr lang="en-US" dirty="0" smtClean="0"/>
              <a:t>[Subtitle]</a:t>
            </a:r>
          </a:p>
        </p:txBody>
      </p:sp>
      <p:pic>
        <p:nvPicPr>
          <p:cNvPr id="10" name="Picture 9"/>
          <p:cNvPicPr/>
          <p:nvPr userDrawn="1"/>
        </p:nvPicPr>
        <p:blipFill rotWithShape="1">
          <a:blip r:embed="rId3" cstate="print">
            <a:lum bright="70000" contrast="-70000"/>
            <a:alphaModFix amt="10000"/>
            <a:extLst>
              <a:ext uri="{28A0092B-C50C-407E-A947-70E740481C1C}">
                <a14:useLocalDpi xmlns:a14="http://schemas.microsoft.com/office/drawing/2010/main" val="0"/>
              </a:ext>
            </a:extLst>
          </a:blip>
          <a:srcRect t="28003" b="28508"/>
          <a:stretch/>
        </p:blipFill>
        <p:spPr bwMode="auto">
          <a:xfrm>
            <a:off x="2569789" y="5392794"/>
            <a:ext cx="8515332" cy="261624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496197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0" name="Rectangle 9"/>
          <p:cNvSpPr/>
          <p:nvPr userDrawn="1"/>
        </p:nvSpPr>
        <p:spPr>
          <a:xfrm>
            <a:off x="0" y="2014883"/>
            <a:ext cx="10693400" cy="554638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endParaRPr>
          </a:p>
        </p:txBody>
      </p:sp>
      <p:pic>
        <p:nvPicPr>
          <p:cNvPr id="11" name="Picture 10" descr="Current Clients:EMRS:Files:Imgs:1.png"/>
          <p:cNvPicPr/>
          <p:nvPr userDrawn="1"/>
        </p:nvPicPr>
        <p:blipFill>
          <a:blip r:embed="rId2" cstate="print">
            <a:alphaModFix amt="21000"/>
            <a:extLst>
              <a:ext uri="{28A0092B-C50C-407E-A947-70E740481C1C}">
                <a14:useLocalDpi xmlns:a14="http://schemas.microsoft.com/office/drawing/2010/main" val="0"/>
              </a:ext>
            </a:extLst>
          </a:blip>
          <a:srcRect/>
          <a:stretch>
            <a:fillRect/>
          </a:stretch>
        </p:blipFill>
        <p:spPr bwMode="auto">
          <a:xfrm flipH="1">
            <a:off x="6614530" y="3502215"/>
            <a:ext cx="4078869" cy="4059048"/>
          </a:xfrm>
          <a:prstGeom prst="rect">
            <a:avLst/>
          </a:prstGeom>
          <a:noFill/>
          <a:ln>
            <a:noFill/>
          </a:ln>
        </p:spPr>
      </p:pic>
    </p:spTree>
    <p:extLst>
      <p:ext uri="{BB962C8B-B14F-4D97-AF65-F5344CB8AC3E}">
        <p14:creationId xmlns:p14="http://schemas.microsoft.com/office/powerpoint/2010/main" val="12666819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Click to edit Master title style</a:t>
            </a:r>
            <a:endParaRPr lang="en-GB" dirty="0"/>
          </a:p>
        </p:txBody>
      </p:sp>
      <p:sp>
        <p:nvSpPr>
          <p:cNvPr id="10" name="Text Placeholder 9"/>
          <p:cNvSpPr>
            <a:spLocks noGrp="1"/>
          </p:cNvSpPr>
          <p:nvPr>
            <p:ph type="body" sz="quarter" idx="12"/>
          </p:nvPr>
        </p:nvSpPr>
        <p:spPr>
          <a:xfrm>
            <a:off x="432000" y="1504800"/>
            <a:ext cx="9828000" cy="4860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1" name="Freeform 12"/>
          <p:cNvSpPr>
            <a:spLocks/>
          </p:cNvSpPr>
          <p:nvPr userDrawn="1"/>
        </p:nvSpPr>
        <p:spPr bwMode="auto">
          <a:xfrm>
            <a:off x="8394701" y="6818314"/>
            <a:ext cx="1998663" cy="466725"/>
          </a:xfrm>
          <a:custGeom>
            <a:avLst/>
            <a:gdLst>
              <a:gd name="T0" fmla="*/ 263 w 8518"/>
              <a:gd name="T1" fmla="*/ 1980 h 1980"/>
              <a:gd name="T2" fmla="*/ 263 w 8518"/>
              <a:gd name="T3" fmla="*/ 1980 h 1980"/>
              <a:gd name="T4" fmla="*/ 0 w 8518"/>
              <a:gd name="T5" fmla="*/ 1721 h 1980"/>
              <a:gd name="T6" fmla="*/ 0 w 8518"/>
              <a:gd name="T7" fmla="*/ 0 h 1980"/>
              <a:gd name="T8" fmla="*/ 8254 w 8518"/>
              <a:gd name="T9" fmla="*/ 0 h 1980"/>
              <a:gd name="T10" fmla="*/ 8518 w 8518"/>
              <a:gd name="T11" fmla="*/ 259 h 1980"/>
              <a:gd name="T12" fmla="*/ 8518 w 8518"/>
              <a:gd name="T13" fmla="*/ 1980 h 1980"/>
              <a:gd name="T14" fmla="*/ 263 w 8518"/>
              <a:gd name="T15" fmla="*/ 1980 h 1980"/>
              <a:gd name="T16" fmla="*/ 263 w 8518"/>
              <a:gd name="T17" fmla="*/ 1980 h 1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18" h="1980">
                <a:moveTo>
                  <a:pt x="263" y="1980"/>
                </a:moveTo>
                <a:lnTo>
                  <a:pt x="263" y="1980"/>
                </a:lnTo>
                <a:cubicBezTo>
                  <a:pt x="2" y="1980"/>
                  <a:pt x="0" y="1721"/>
                  <a:pt x="0" y="1721"/>
                </a:cubicBezTo>
                <a:lnTo>
                  <a:pt x="0" y="0"/>
                </a:lnTo>
                <a:lnTo>
                  <a:pt x="8254" y="0"/>
                </a:lnTo>
                <a:cubicBezTo>
                  <a:pt x="8254" y="0"/>
                  <a:pt x="8518" y="2"/>
                  <a:pt x="8518" y="259"/>
                </a:cubicBezTo>
                <a:cubicBezTo>
                  <a:pt x="8518" y="517"/>
                  <a:pt x="8518" y="1980"/>
                  <a:pt x="8518" y="1980"/>
                </a:cubicBezTo>
                <a:lnTo>
                  <a:pt x="263" y="1980"/>
                </a:lnTo>
                <a:lnTo>
                  <a:pt x="263" y="1980"/>
                </a:lnTo>
                <a:close/>
              </a:path>
            </a:pathLst>
          </a:custGeom>
          <a:noFill/>
          <a:ln w="793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1"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12"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395093015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de By Side Slide">
    <p:spTree>
      <p:nvGrpSpPr>
        <p:cNvPr id="1" name=""/>
        <p:cNvGrpSpPr/>
        <p:nvPr/>
      </p:nvGrpSpPr>
      <p:grpSpPr>
        <a:xfrm>
          <a:off x="0" y="0"/>
          <a:ext cx="0" cy="0"/>
          <a:chOff x="0" y="0"/>
          <a:chExt cx="0" cy="0"/>
        </a:xfrm>
      </p:grpSpPr>
      <p:sp>
        <p:nvSpPr>
          <p:cNvPr id="21" name="Freeform 12"/>
          <p:cNvSpPr>
            <a:spLocks/>
          </p:cNvSpPr>
          <p:nvPr userDrawn="1"/>
        </p:nvSpPr>
        <p:spPr bwMode="auto">
          <a:xfrm>
            <a:off x="8394701" y="6818314"/>
            <a:ext cx="1998663" cy="466725"/>
          </a:xfrm>
          <a:custGeom>
            <a:avLst/>
            <a:gdLst>
              <a:gd name="T0" fmla="*/ 263 w 8518"/>
              <a:gd name="T1" fmla="*/ 1980 h 1980"/>
              <a:gd name="T2" fmla="*/ 263 w 8518"/>
              <a:gd name="T3" fmla="*/ 1980 h 1980"/>
              <a:gd name="T4" fmla="*/ 0 w 8518"/>
              <a:gd name="T5" fmla="*/ 1721 h 1980"/>
              <a:gd name="T6" fmla="*/ 0 w 8518"/>
              <a:gd name="T7" fmla="*/ 0 h 1980"/>
              <a:gd name="T8" fmla="*/ 8254 w 8518"/>
              <a:gd name="T9" fmla="*/ 0 h 1980"/>
              <a:gd name="T10" fmla="*/ 8518 w 8518"/>
              <a:gd name="T11" fmla="*/ 259 h 1980"/>
              <a:gd name="T12" fmla="*/ 8518 w 8518"/>
              <a:gd name="T13" fmla="*/ 1980 h 1980"/>
              <a:gd name="T14" fmla="*/ 263 w 8518"/>
              <a:gd name="T15" fmla="*/ 1980 h 1980"/>
              <a:gd name="T16" fmla="*/ 263 w 8518"/>
              <a:gd name="T17" fmla="*/ 1980 h 1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18" h="1980">
                <a:moveTo>
                  <a:pt x="263" y="1980"/>
                </a:moveTo>
                <a:lnTo>
                  <a:pt x="263" y="1980"/>
                </a:lnTo>
                <a:cubicBezTo>
                  <a:pt x="2" y="1980"/>
                  <a:pt x="0" y="1721"/>
                  <a:pt x="0" y="1721"/>
                </a:cubicBezTo>
                <a:lnTo>
                  <a:pt x="0" y="0"/>
                </a:lnTo>
                <a:lnTo>
                  <a:pt x="8254" y="0"/>
                </a:lnTo>
                <a:cubicBezTo>
                  <a:pt x="8254" y="0"/>
                  <a:pt x="8518" y="2"/>
                  <a:pt x="8518" y="259"/>
                </a:cubicBezTo>
                <a:cubicBezTo>
                  <a:pt x="8518" y="517"/>
                  <a:pt x="8518" y="1980"/>
                  <a:pt x="8518" y="1980"/>
                </a:cubicBezTo>
                <a:lnTo>
                  <a:pt x="263" y="1980"/>
                </a:lnTo>
                <a:lnTo>
                  <a:pt x="263" y="1980"/>
                </a:lnTo>
                <a:close/>
              </a:path>
            </a:pathLst>
          </a:custGeom>
          <a:noFill/>
          <a:ln w="793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6" name="Content Placeholder 5"/>
          <p:cNvSpPr>
            <a:spLocks noGrp="1"/>
          </p:cNvSpPr>
          <p:nvPr>
            <p:ph sz="quarter" idx="13"/>
          </p:nvPr>
        </p:nvSpPr>
        <p:spPr>
          <a:xfrm>
            <a:off x="433388" y="1504800"/>
            <a:ext cx="4734000" cy="4860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itle 4"/>
          <p:cNvSpPr>
            <a:spLocks noGrp="1"/>
          </p:cNvSpPr>
          <p:nvPr>
            <p:ph type="title"/>
          </p:nvPr>
        </p:nvSpPr>
        <p:spPr/>
        <p:txBody>
          <a:bodyPr/>
          <a:lstStyle/>
          <a:p>
            <a:r>
              <a:rPr lang="en-US" smtClean="0"/>
              <a:t>Click to edit Master title style</a:t>
            </a:r>
            <a:endParaRPr lang="en-GB"/>
          </a:p>
        </p:txBody>
      </p:sp>
      <p:sp>
        <p:nvSpPr>
          <p:cNvPr id="34" name="Content Placeholder 5"/>
          <p:cNvSpPr>
            <a:spLocks noGrp="1"/>
          </p:cNvSpPr>
          <p:nvPr>
            <p:ph sz="quarter" idx="14"/>
          </p:nvPr>
        </p:nvSpPr>
        <p:spPr>
          <a:xfrm>
            <a:off x="5526000" y="1504800"/>
            <a:ext cx="4734000" cy="4860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10"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39050377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Graphic Slide">
    <p:spTree>
      <p:nvGrpSpPr>
        <p:cNvPr id="1" name=""/>
        <p:cNvGrpSpPr/>
        <p:nvPr/>
      </p:nvGrpSpPr>
      <p:grpSpPr>
        <a:xfrm>
          <a:off x="0" y="0"/>
          <a:ext cx="0" cy="0"/>
          <a:chOff x="0" y="0"/>
          <a:chExt cx="0" cy="0"/>
        </a:xfrm>
      </p:grpSpPr>
      <p:sp>
        <p:nvSpPr>
          <p:cNvPr id="21" name="Freeform 12"/>
          <p:cNvSpPr>
            <a:spLocks/>
          </p:cNvSpPr>
          <p:nvPr userDrawn="1"/>
        </p:nvSpPr>
        <p:spPr bwMode="auto">
          <a:xfrm>
            <a:off x="8394701" y="6818314"/>
            <a:ext cx="1998663" cy="466725"/>
          </a:xfrm>
          <a:custGeom>
            <a:avLst/>
            <a:gdLst>
              <a:gd name="T0" fmla="*/ 263 w 8518"/>
              <a:gd name="T1" fmla="*/ 1980 h 1980"/>
              <a:gd name="T2" fmla="*/ 263 w 8518"/>
              <a:gd name="T3" fmla="*/ 1980 h 1980"/>
              <a:gd name="T4" fmla="*/ 0 w 8518"/>
              <a:gd name="T5" fmla="*/ 1721 h 1980"/>
              <a:gd name="T6" fmla="*/ 0 w 8518"/>
              <a:gd name="T7" fmla="*/ 0 h 1980"/>
              <a:gd name="T8" fmla="*/ 8254 w 8518"/>
              <a:gd name="T9" fmla="*/ 0 h 1980"/>
              <a:gd name="T10" fmla="*/ 8518 w 8518"/>
              <a:gd name="T11" fmla="*/ 259 h 1980"/>
              <a:gd name="T12" fmla="*/ 8518 w 8518"/>
              <a:gd name="T13" fmla="*/ 1980 h 1980"/>
              <a:gd name="T14" fmla="*/ 263 w 8518"/>
              <a:gd name="T15" fmla="*/ 1980 h 1980"/>
              <a:gd name="T16" fmla="*/ 263 w 8518"/>
              <a:gd name="T17" fmla="*/ 1980 h 1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18" h="1980">
                <a:moveTo>
                  <a:pt x="263" y="1980"/>
                </a:moveTo>
                <a:lnTo>
                  <a:pt x="263" y="1980"/>
                </a:lnTo>
                <a:cubicBezTo>
                  <a:pt x="2" y="1980"/>
                  <a:pt x="0" y="1721"/>
                  <a:pt x="0" y="1721"/>
                </a:cubicBezTo>
                <a:lnTo>
                  <a:pt x="0" y="0"/>
                </a:lnTo>
                <a:lnTo>
                  <a:pt x="8254" y="0"/>
                </a:lnTo>
                <a:cubicBezTo>
                  <a:pt x="8254" y="0"/>
                  <a:pt x="8518" y="2"/>
                  <a:pt x="8518" y="259"/>
                </a:cubicBezTo>
                <a:cubicBezTo>
                  <a:pt x="8518" y="517"/>
                  <a:pt x="8518" y="1980"/>
                  <a:pt x="8518" y="1980"/>
                </a:cubicBezTo>
                <a:lnTo>
                  <a:pt x="263" y="1980"/>
                </a:lnTo>
                <a:lnTo>
                  <a:pt x="263" y="1980"/>
                </a:lnTo>
                <a:close/>
              </a:path>
            </a:pathLst>
          </a:custGeom>
          <a:noFill/>
          <a:ln w="793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6" name="Content Placeholder 5"/>
          <p:cNvSpPr>
            <a:spLocks noGrp="1"/>
          </p:cNvSpPr>
          <p:nvPr>
            <p:ph sz="quarter" idx="13"/>
          </p:nvPr>
        </p:nvSpPr>
        <p:spPr>
          <a:xfrm>
            <a:off x="433387" y="1504800"/>
            <a:ext cx="9828289" cy="4860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itle 4"/>
          <p:cNvSpPr>
            <a:spLocks noGrp="1"/>
          </p:cNvSpPr>
          <p:nvPr>
            <p:ph type="title"/>
          </p:nvPr>
        </p:nvSpPr>
        <p:spPr/>
        <p:txBody>
          <a:bodyPr/>
          <a:lstStyle/>
          <a:p>
            <a:r>
              <a:rPr lang="en-US" smtClean="0"/>
              <a:t>Click to edit Master title style</a:t>
            </a:r>
            <a:endParaRPr lang="en-GB"/>
          </a:p>
        </p:txBody>
      </p:sp>
      <p:sp>
        <p:nvSpPr>
          <p:cNvPr id="8"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9"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19254998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 Footer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Rectangle 4"/>
          <p:cNvSpPr/>
          <p:nvPr userDrawn="1"/>
        </p:nvSpPr>
        <p:spPr>
          <a:xfrm>
            <a:off x="396875" y="6588125"/>
            <a:ext cx="9899650" cy="79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6"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157364904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5" name="Rectangle 4"/>
          <p:cNvSpPr/>
          <p:nvPr userDrawn="1"/>
        </p:nvSpPr>
        <p:spPr>
          <a:xfrm>
            <a:off x="396875" y="6588125"/>
            <a:ext cx="9899650" cy="79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p:cNvSpPr/>
          <p:nvPr userDrawn="1"/>
        </p:nvSpPr>
        <p:spPr>
          <a:xfrm>
            <a:off x="432700" y="933508"/>
            <a:ext cx="9828000" cy="3820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7"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87137357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lth &amp; Safety Slide">
    <p:spTree>
      <p:nvGrpSpPr>
        <p:cNvPr id="1" name=""/>
        <p:cNvGrpSpPr/>
        <p:nvPr/>
      </p:nvGrpSpPr>
      <p:grpSpPr>
        <a:xfrm>
          <a:off x="0" y="0"/>
          <a:ext cx="0" cy="0"/>
          <a:chOff x="0" y="0"/>
          <a:chExt cx="0" cy="0"/>
        </a:xfrm>
      </p:grpSpPr>
      <p:sp>
        <p:nvSpPr>
          <p:cNvPr id="24" name="TextBox 23"/>
          <p:cNvSpPr txBox="1"/>
          <p:nvPr userDrawn="1"/>
        </p:nvSpPr>
        <p:spPr>
          <a:xfrm>
            <a:off x="432000" y="633600"/>
            <a:ext cx="9828000" cy="432000"/>
          </a:xfrm>
          <a:prstGeom prst="rect">
            <a:avLst/>
          </a:prstGeom>
          <a:noFill/>
        </p:spPr>
        <p:txBody>
          <a:bodyPr wrap="square" lIns="0" tIns="0" rIns="0" bIns="0" rtlCol="0">
            <a:noAutofit/>
          </a:bodyPr>
          <a:lstStyle/>
          <a:p>
            <a:r>
              <a:rPr lang="en-GB" sz="2600" b="1" dirty="0" smtClean="0">
                <a:solidFill>
                  <a:schemeClr val="tx2"/>
                </a:solidFill>
                <a:latin typeface="+mj-lt"/>
              </a:rPr>
              <a:t>Health</a:t>
            </a:r>
            <a:r>
              <a:rPr lang="en-GB" sz="2600" b="1" baseline="0" dirty="0" smtClean="0">
                <a:solidFill>
                  <a:schemeClr val="tx2"/>
                </a:solidFill>
                <a:latin typeface="+mj-lt"/>
              </a:rPr>
              <a:t> &amp; Safety</a:t>
            </a:r>
            <a:endParaRPr lang="en-GB" sz="2600" b="1" dirty="0">
              <a:solidFill>
                <a:schemeClr val="tx2"/>
              </a:solidFill>
              <a:latin typeface="+mj-lt"/>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2000" y="1447132"/>
            <a:ext cx="9828000" cy="4926681"/>
          </a:xfrm>
          <a:prstGeom prst="rect">
            <a:avLst/>
          </a:prstGeom>
        </p:spPr>
      </p:pic>
      <p:sp>
        <p:nvSpPr>
          <p:cNvPr id="7"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8"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spTree>
    <p:extLst>
      <p:ext uri="{BB962C8B-B14F-4D97-AF65-F5344CB8AC3E}">
        <p14:creationId xmlns:p14="http://schemas.microsoft.com/office/powerpoint/2010/main" val="380727500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image" Target="../media/image8.png"/><Relationship Id="rId2" Type="http://schemas.openxmlformats.org/officeDocument/2006/relationships/slideLayout" Target="../slideLayouts/slideLayout5.xml"/><Relationship Id="rId16"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image" Target="../media/image3.png"/><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descr="EMRSlogo.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999" y="648000"/>
            <a:ext cx="2612705" cy="791086"/>
          </a:xfrm>
          <a:prstGeom prst="rect">
            <a:avLst/>
          </a:prstGeom>
        </p:spPr>
      </p:pic>
      <p:pic>
        <p:nvPicPr>
          <p:cNvPr id="8" name="officeArt object"/>
          <p:cNvPicPr/>
          <p:nvPr userDrawn="1"/>
        </p:nvPicPr>
        <p:blipFill>
          <a:blip r:embed="rId6">
            <a:extLst/>
          </a:blip>
          <a:stretch>
            <a:fillRect/>
          </a:stretch>
        </p:blipFill>
        <p:spPr>
          <a:xfrm>
            <a:off x="5053089" y="637200"/>
            <a:ext cx="1913439" cy="1051123"/>
          </a:xfrm>
          <a:prstGeom prst="rect">
            <a:avLst/>
          </a:prstGeom>
          <a:ln w="12700" cap="flat">
            <a:noFill/>
            <a:miter lim="400000"/>
          </a:ln>
          <a:effectLst/>
        </p:spPr>
      </p:pic>
      <p:pic>
        <p:nvPicPr>
          <p:cNvPr id="9" name="officeArt object"/>
          <p:cNvPicPr/>
          <p:nvPr userDrawn="1"/>
        </p:nvPicPr>
        <p:blipFill>
          <a:blip r:embed="rId7">
            <a:extLst/>
          </a:blip>
          <a:stretch>
            <a:fillRect/>
          </a:stretch>
        </p:blipFill>
        <p:spPr>
          <a:xfrm>
            <a:off x="8823791" y="637200"/>
            <a:ext cx="1220152" cy="956627"/>
          </a:xfrm>
          <a:prstGeom prst="rect">
            <a:avLst/>
          </a:prstGeom>
          <a:ln w="12700" cap="flat">
            <a:noFill/>
            <a:miter lim="400000"/>
          </a:ln>
          <a:effectLst/>
        </p:spPr>
      </p:pic>
    </p:spTree>
    <p:extLst>
      <p:ext uri="{BB962C8B-B14F-4D97-AF65-F5344CB8AC3E}">
        <p14:creationId xmlns:p14="http://schemas.microsoft.com/office/powerpoint/2010/main" val="2623913928"/>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9" r:id="rId3"/>
  </p:sldLayoutIdLst>
  <p:timing>
    <p:tnLst>
      <p:par>
        <p:cTn id="1" dur="indefinite" restart="never" nodeType="tmRoot"/>
      </p:par>
    </p:tnLst>
  </p:timing>
  <p:hf hdr="0" dt="0"/>
  <p:txStyles>
    <p:titleStyle>
      <a:lvl1pPr algn="l" defTabSz="1043056" rtl="0" eaLnBrk="1" latinLnBrk="0" hangingPunct="1">
        <a:lnSpc>
          <a:spcPts val="3570"/>
        </a:lnSpc>
        <a:spcBef>
          <a:spcPct val="0"/>
        </a:spcBef>
        <a:buNone/>
        <a:defRPr sz="3000" b="1" kern="1200">
          <a:solidFill>
            <a:schemeClr val="bg1"/>
          </a:solidFill>
          <a:latin typeface="+mj-lt"/>
          <a:ea typeface="+mj-ea"/>
          <a:cs typeface="+mj-cs"/>
        </a:defRPr>
      </a:lvl1pPr>
    </p:titleStyle>
    <p:bodyStyle>
      <a:lvl1pPr marL="0" indent="0" algn="l" defTabSz="1043056" rtl="0" eaLnBrk="1" latinLnBrk="0" hangingPunct="1">
        <a:lnSpc>
          <a:spcPct val="100000"/>
        </a:lnSpc>
        <a:spcBef>
          <a:spcPts val="0"/>
        </a:spcBef>
        <a:spcAft>
          <a:spcPts val="0"/>
        </a:spcAft>
        <a:buClr>
          <a:schemeClr val="tx2"/>
        </a:buClr>
        <a:buFont typeface="Proxima Nova Rg"/>
        <a:buNone/>
        <a:defRPr sz="2000" kern="1200">
          <a:solidFill>
            <a:schemeClr val="bg1"/>
          </a:solidFill>
          <a:latin typeface="+mn-lt"/>
          <a:ea typeface="+mn-ea"/>
          <a:cs typeface="+mn-cs"/>
        </a:defRPr>
      </a:lvl1pPr>
      <a:lvl2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a:solidFill>
            <a:schemeClr val="bg1"/>
          </a:solidFill>
          <a:latin typeface="+mn-lt"/>
          <a:ea typeface="+mn-ea"/>
          <a:cs typeface="+mn-cs"/>
        </a:defRPr>
      </a:lvl2pPr>
      <a:lvl3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a:solidFill>
            <a:schemeClr val="bg1"/>
          </a:solidFill>
          <a:latin typeface="+mn-lt"/>
          <a:ea typeface="+mn-ea"/>
          <a:cs typeface="+mn-cs"/>
        </a:defRPr>
      </a:lvl3pPr>
      <a:lvl4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a:solidFill>
            <a:schemeClr val="bg1"/>
          </a:solidFill>
          <a:latin typeface="+mn-lt"/>
          <a:ea typeface="+mn-ea"/>
          <a:cs typeface="+mn-cs"/>
        </a:defRPr>
      </a:lvl4pPr>
      <a:lvl5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a:solidFill>
            <a:schemeClr val="bg1"/>
          </a:solidFill>
          <a:latin typeface="+mn-lt"/>
          <a:ea typeface="+mn-ea"/>
          <a:cs typeface="+mn-cs"/>
        </a:defRPr>
      </a:lvl5pPr>
      <a:lvl6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a:solidFill>
            <a:schemeClr val="bg1"/>
          </a:solidFill>
          <a:latin typeface="+mn-lt"/>
          <a:ea typeface="+mn-ea"/>
          <a:cs typeface="+mn-cs"/>
        </a:defRPr>
      </a:lvl6pPr>
      <a:lvl7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baseline="0">
          <a:solidFill>
            <a:schemeClr val="bg1"/>
          </a:solidFill>
          <a:latin typeface="+mn-lt"/>
          <a:ea typeface="+mn-ea"/>
          <a:cs typeface="+mn-cs"/>
        </a:defRPr>
      </a:lvl7pPr>
      <a:lvl8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baseline="0">
          <a:solidFill>
            <a:schemeClr val="bg1"/>
          </a:solidFill>
          <a:latin typeface="+mn-lt"/>
          <a:ea typeface="+mn-ea"/>
          <a:cs typeface="+mn-cs"/>
        </a:defRPr>
      </a:lvl8pPr>
      <a:lvl9pPr marL="0" indent="0" algn="l" defTabSz="1043056" rtl="0" eaLnBrk="1" latinLnBrk="0" hangingPunct="1">
        <a:lnSpc>
          <a:spcPts val="2550"/>
        </a:lnSpc>
        <a:spcBef>
          <a:spcPts val="0"/>
        </a:spcBef>
        <a:spcAft>
          <a:spcPts val="0"/>
        </a:spcAft>
        <a:buClr>
          <a:schemeClr val="tx2"/>
        </a:buClr>
        <a:buFont typeface="Arial" panose="020B0604020202020204" pitchFamily="34" charset="0"/>
        <a:buNone/>
        <a:defRPr sz="2000" kern="1200" baseline="0">
          <a:solidFill>
            <a:schemeClr val="bg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2000" y="631841"/>
            <a:ext cx="9828000" cy="432000"/>
          </a:xfrm>
          <a:prstGeom prst="rect">
            <a:avLst/>
          </a:prstGeom>
        </p:spPr>
        <p:txBody>
          <a:bodyPr vert="horz" lIns="0" tIns="0" rIns="0" bIns="0" rtlCol="0" anchor="t">
            <a:noAutofit/>
          </a:bodyPr>
          <a:lstStyle/>
          <a:p>
            <a:r>
              <a:rPr lang="en-US" sz="3000" dirty="0" smtClean="0">
                <a:solidFill>
                  <a:srgbClr val="14223C"/>
                </a:solidFill>
                <a:latin typeface="+mj-lt"/>
                <a:cs typeface="Verdana"/>
              </a:rPr>
              <a:t>Type Title in Here</a:t>
            </a:r>
            <a:endParaRPr lang="en-US" sz="3000" dirty="0">
              <a:solidFill>
                <a:srgbClr val="14223C"/>
              </a:solidFill>
              <a:latin typeface="+mj-lt"/>
              <a:cs typeface="Verdana"/>
            </a:endParaRPr>
          </a:p>
        </p:txBody>
      </p:sp>
      <p:sp>
        <p:nvSpPr>
          <p:cNvPr id="3" name="Text Placeholder 2"/>
          <p:cNvSpPr>
            <a:spLocks noGrp="1"/>
          </p:cNvSpPr>
          <p:nvPr>
            <p:ph type="body" idx="1"/>
          </p:nvPr>
        </p:nvSpPr>
        <p:spPr>
          <a:xfrm>
            <a:off x="432000" y="1505225"/>
            <a:ext cx="9828000" cy="486000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 level</a:t>
            </a:r>
          </a:p>
          <a:p>
            <a:pPr lvl="8"/>
            <a:r>
              <a:rPr lang="en-US" dirty="0" smtClean="0"/>
              <a:t>Ninth level</a:t>
            </a:r>
            <a:endParaRPr lang="en-GB" dirty="0"/>
          </a:p>
        </p:txBody>
      </p:sp>
      <p:sp>
        <p:nvSpPr>
          <p:cNvPr id="5" name="Footer Placeholder 4"/>
          <p:cNvSpPr>
            <a:spLocks noGrp="1"/>
          </p:cNvSpPr>
          <p:nvPr>
            <p:ph type="ftr" sz="quarter" idx="3"/>
          </p:nvPr>
        </p:nvSpPr>
        <p:spPr>
          <a:xfrm>
            <a:off x="3510915" y="7100416"/>
            <a:ext cx="6300000" cy="180000"/>
          </a:xfrm>
          <a:prstGeom prst="rect">
            <a:avLst/>
          </a:prstGeom>
        </p:spPr>
        <p:txBody>
          <a:bodyPr vert="horz" lIns="0" tIns="0" rIns="0" bIns="0" rtlCol="0" anchor="t" anchorCtr="0"/>
          <a:lstStyle>
            <a:lvl1pPr algn="r">
              <a:defRPr sz="900">
                <a:solidFill>
                  <a:schemeClr val="tx1"/>
                </a:solidFill>
              </a:defRPr>
            </a:lvl1pPr>
          </a:lstStyle>
          <a:p>
            <a:r>
              <a:rPr lang="en-GB" dirty="0" smtClean="0"/>
              <a:t>Insert: Document title</a:t>
            </a:r>
          </a:p>
        </p:txBody>
      </p:sp>
      <p:sp>
        <p:nvSpPr>
          <p:cNvPr id="6" name="Slide Number Placeholder 5"/>
          <p:cNvSpPr>
            <a:spLocks noGrp="1"/>
          </p:cNvSpPr>
          <p:nvPr>
            <p:ph type="sldNum" sz="quarter" idx="4"/>
          </p:nvPr>
        </p:nvSpPr>
        <p:spPr>
          <a:xfrm>
            <a:off x="9899637" y="7101066"/>
            <a:ext cx="360363" cy="180000"/>
          </a:xfrm>
          <a:prstGeom prst="rect">
            <a:avLst/>
          </a:prstGeom>
        </p:spPr>
        <p:txBody>
          <a:bodyPr vert="horz" lIns="0" tIns="0" rIns="0" bIns="0" rtlCol="0" anchor="t" anchorCtr="0"/>
          <a:lstStyle>
            <a:lvl1pPr algn="r">
              <a:defRPr sz="900">
                <a:solidFill>
                  <a:schemeClr val="tx1"/>
                </a:solidFill>
              </a:defRPr>
            </a:lvl1pPr>
          </a:lstStyle>
          <a:p>
            <a:fld id="{183C6C5D-E533-49CA-B0EE-FC3E24E254C3}" type="slidenum">
              <a:rPr lang="en-GB" smtClean="0"/>
              <a:pPr/>
              <a:t>‹#›</a:t>
            </a:fld>
            <a:endParaRPr lang="en-GB" dirty="0"/>
          </a:p>
        </p:txBody>
      </p:sp>
      <p:pic>
        <p:nvPicPr>
          <p:cNvPr id="7" name="Picture 6" descr="EMRSlogo.jpg"/>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2000" y="6955200"/>
            <a:ext cx="1036907" cy="313959"/>
          </a:xfrm>
          <a:prstGeom prst="rect">
            <a:avLst/>
          </a:prstGeom>
        </p:spPr>
      </p:pic>
      <p:pic>
        <p:nvPicPr>
          <p:cNvPr id="10" name="officeArt object"/>
          <p:cNvPicPr/>
          <p:nvPr userDrawn="1"/>
        </p:nvPicPr>
        <p:blipFill>
          <a:blip r:embed="rId15">
            <a:extLst/>
          </a:blip>
          <a:stretch>
            <a:fillRect/>
          </a:stretch>
        </p:blipFill>
        <p:spPr>
          <a:xfrm>
            <a:off x="2889166" y="6911220"/>
            <a:ext cx="469349" cy="367980"/>
          </a:xfrm>
          <a:prstGeom prst="rect">
            <a:avLst/>
          </a:prstGeom>
          <a:ln w="12700" cap="flat">
            <a:noFill/>
            <a:miter lim="400000"/>
          </a:ln>
          <a:effectLst/>
        </p:spPr>
      </p:pic>
      <p:pic>
        <p:nvPicPr>
          <p:cNvPr id="12" name="officeArt object"/>
          <p:cNvPicPr/>
          <p:nvPr userDrawn="1"/>
        </p:nvPicPr>
        <p:blipFill>
          <a:blip r:embed="rId16">
            <a:extLst/>
          </a:blip>
          <a:stretch>
            <a:fillRect/>
          </a:stretch>
        </p:blipFill>
        <p:spPr>
          <a:xfrm>
            <a:off x="1799343" y="6853867"/>
            <a:ext cx="774266" cy="425333"/>
          </a:xfrm>
          <a:prstGeom prst="rect">
            <a:avLst/>
          </a:prstGeom>
          <a:ln w="12700" cap="flat">
            <a:noFill/>
            <a:miter lim="400000"/>
          </a:ln>
          <a:effectLst/>
        </p:spPr>
      </p:pic>
    </p:spTree>
    <p:extLst>
      <p:ext uri="{BB962C8B-B14F-4D97-AF65-F5344CB8AC3E}">
        <p14:creationId xmlns:p14="http://schemas.microsoft.com/office/powerpoint/2010/main" val="99685239"/>
      </p:ext>
    </p:extLst>
  </p:cSld>
  <p:clrMap bg1="lt1" tx1="dk1" bg2="lt2" tx2="dk2" accent1="accent1" accent2="accent2" accent3="accent3" accent4="accent4" accent5="accent5" accent6="accent6" hlink="hlink" folHlink="folHlink"/>
  <p:sldLayoutIdLst>
    <p:sldLayoutId id="2147483650" r:id="rId1"/>
    <p:sldLayoutId id="2147483665" r:id="rId2"/>
    <p:sldLayoutId id="2147483655" r:id="rId3"/>
    <p:sldLayoutId id="2147483664" r:id="rId4"/>
    <p:sldLayoutId id="2147483666" r:id="rId5"/>
    <p:sldLayoutId id="214748365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dt="0"/>
  <p:txStyles>
    <p:titleStyle>
      <a:lvl1pPr algn="l" defTabSz="1043056" rtl="0" eaLnBrk="1" latinLnBrk="0" hangingPunct="1">
        <a:spcBef>
          <a:spcPct val="0"/>
        </a:spcBef>
        <a:buNone/>
        <a:defRPr sz="2800" b="1" kern="1200">
          <a:solidFill>
            <a:schemeClr val="tx2"/>
          </a:solidFill>
          <a:latin typeface="+mj-lt"/>
          <a:ea typeface="+mj-ea"/>
          <a:cs typeface="+mj-cs"/>
        </a:defRPr>
      </a:lvl1pPr>
    </p:titleStyle>
    <p:bodyStyle>
      <a:lvl1pPr marL="360000" indent="-360000" algn="l" defTabSz="1043056" rtl="0" eaLnBrk="1" latinLnBrk="0" hangingPunct="1">
        <a:lnSpc>
          <a:spcPct val="110000"/>
        </a:lnSpc>
        <a:spcBef>
          <a:spcPts val="0"/>
        </a:spcBef>
        <a:spcAft>
          <a:spcPts val="1135"/>
        </a:spcAft>
        <a:buClr>
          <a:schemeClr val="accent1"/>
        </a:buClr>
        <a:buFontTx/>
        <a:buBlip>
          <a:blip r:embed="rId17"/>
        </a:buBlip>
        <a:defRPr sz="2000" kern="1200">
          <a:solidFill>
            <a:schemeClr val="tx1"/>
          </a:solidFill>
          <a:latin typeface="+mn-lt"/>
          <a:ea typeface="+mn-ea"/>
          <a:cs typeface="+mn-cs"/>
        </a:defRPr>
      </a:lvl1pPr>
      <a:lvl2pPr marL="540000" indent="-180000" algn="l" defTabSz="1043056" rtl="0" eaLnBrk="1" latinLnBrk="0" hangingPunct="1">
        <a:lnSpc>
          <a:spcPct val="110000"/>
        </a:lnSpc>
        <a:spcBef>
          <a:spcPts val="0"/>
        </a:spcBef>
        <a:spcAft>
          <a:spcPts val="560"/>
        </a:spcAft>
        <a:buClr>
          <a:schemeClr val="tx1"/>
        </a:buClr>
        <a:buFontTx/>
        <a:buBlip>
          <a:blip r:embed="rId17"/>
        </a:buBlip>
        <a:defRPr sz="2000" b="0" kern="1200">
          <a:solidFill>
            <a:schemeClr val="tx1"/>
          </a:solidFill>
          <a:latin typeface="+mn-lt"/>
          <a:ea typeface="+mn-ea"/>
          <a:cs typeface="+mn-cs"/>
        </a:defRPr>
      </a:lvl2pPr>
      <a:lvl3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a:solidFill>
            <a:schemeClr val="tx1"/>
          </a:solidFill>
          <a:latin typeface="+mn-lt"/>
          <a:ea typeface="+mn-ea"/>
          <a:cs typeface="+mn-cs"/>
        </a:defRPr>
      </a:lvl3pPr>
      <a:lvl4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a:solidFill>
            <a:schemeClr val="tx1"/>
          </a:solidFill>
          <a:latin typeface="+mn-lt"/>
          <a:ea typeface="+mn-ea"/>
          <a:cs typeface="+mn-cs"/>
        </a:defRPr>
      </a:lvl4pPr>
      <a:lvl5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a:solidFill>
            <a:schemeClr val="tx1"/>
          </a:solidFill>
          <a:latin typeface="+mn-lt"/>
          <a:ea typeface="+mn-ea"/>
          <a:cs typeface="+mn-cs"/>
        </a:defRPr>
      </a:lvl5pPr>
      <a:lvl6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a:solidFill>
            <a:schemeClr val="tx1"/>
          </a:solidFill>
          <a:latin typeface="+mn-lt"/>
          <a:ea typeface="+mn-ea"/>
          <a:cs typeface="+mn-cs"/>
        </a:defRPr>
      </a:lvl6pPr>
      <a:lvl7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baseline="0">
          <a:solidFill>
            <a:schemeClr val="tx1"/>
          </a:solidFill>
          <a:latin typeface="+mn-lt"/>
          <a:ea typeface="+mn-ea"/>
          <a:cs typeface="+mn-cs"/>
        </a:defRPr>
      </a:lvl7pPr>
      <a:lvl8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baseline="0">
          <a:solidFill>
            <a:schemeClr val="tx1"/>
          </a:solidFill>
          <a:latin typeface="+mn-lt"/>
          <a:ea typeface="+mn-ea"/>
          <a:cs typeface="+mn-cs"/>
        </a:defRPr>
      </a:lvl8pPr>
      <a:lvl9pPr marL="720000" indent="-180000" algn="l" defTabSz="1043056" rtl="0" eaLnBrk="1" latinLnBrk="0" hangingPunct="1">
        <a:lnSpc>
          <a:spcPct val="110000"/>
        </a:lnSpc>
        <a:spcBef>
          <a:spcPts val="0"/>
        </a:spcBef>
        <a:spcAft>
          <a:spcPts val="560"/>
        </a:spcAft>
        <a:buClr>
          <a:schemeClr val="tx1"/>
        </a:buClr>
        <a:buFontTx/>
        <a:buBlip>
          <a:blip r:embed="rId17"/>
        </a:buBlip>
        <a:defRPr sz="2000" kern="1200" baseline="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5.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4.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t>
            </a:r>
            <a:r>
              <a:rPr lang="en-GB" dirty="0" smtClean="0"/>
              <a:t>roposed </a:t>
            </a:r>
            <a:r>
              <a:rPr lang="en-GB" dirty="0"/>
              <a:t>changes to </a:t>
            </a:r>
            <a:r>
              <a:rPr lang="en-GB" dirty="0" smtClean="0"/>
              <a:t/>
            </a:r>
            <a:br>
              <a:rPr lang="en-GB" dirty="0" smtClean="0"/>
            </a:br>
            <a:r>
              <a:rPr lang="en-GB" dirty="0" smtClean="0"/>
              <a:t>EMR </a:t>
            </a:r>
            <a:r>
              <a:rPr lang="en-GB" dirty="0"/>
              <a:t>backing data</a:t>
            </a:r>
            <a:br>
              <a:rPr lang="en-GB" dirty="0"/>
            </a:br>
            <a:endParaRPr lang="en-US" dirty="0"/>
          </a:p>
        </p:txBody>
      </p:sp>
      <p:sp>
        <p:nvSpPr>
          <p:cNvPr id="3" name="Text Placeholder 2"/>
          <p:cNvSpPr>
            <a:spLocks noGrp="1"/>
          </p:cNvSpPr>
          <p:nvPr>
            <p:ph type="body" sz="quarter" idx="11"/>
          </p:nvPr>
        </p:nvSpPr>
        <p:spPr/>
        <p:txBody>
          <a:bodyPr/>
          <a:lstStyle/>
          <a:p>
            <a:r>
              <a:rPr lang="en-US" dirty="0" smtClean="0"/>
              <a:t>10 March 2021</a:t>
            </a:r>
            <a:endParaRPr lang="en-US" dirty="0"/>
          </a:p>
        </p:txBody>
      </p:sp>
      <p:sp>
        <p:nvSpPr>
          <p:cNvPr id="4" name="Text Placeholder 3"/>
          <p:cNvSpPr>
            <a:spLocks noGrp="1"/>
          </p:cNvSpPr>
          <p:nvPr>
            <p:ph type="body" sz="quarter" idx="13"/>
          </p:nvPr>
        </p:nvSpPr>
        <p:spPr/>
        <p:txBody>
          <a:bodyPr/>
          <a:lstStyle/>
          <a:p>
            <a:r>
              <a:rPr lang="en-US" dirty="0" smtClean="0"/>
              <a:t>Ben Lathbury &amp; Antony Cross</a:t>
            </a:r>
            <a:endParaRPr lang="en-US" dirty="0"/>
          </a:p>
        </p:txBody>
      </p:sp>
      <p:sp>
        <p:nvSpPr>
          <p:cNvPr id="5" name="Text Placeholder 4"/>
          <p:cNvSpPr>
            <a:spLocks noGrp="1"/>
          </p:cNvSpPr>
          <p:nvPr>
            <p:ph type="body" sz="quarter" idx="14"/>
          </p:nvPr>
        </p:nvSpPr>
        <p:spPr/>
        <p:txBody>
          <a:bodyPr/>
          <a:lstStyle/>
          <a:p>
            <a:r>
              <a:rPr lang="en-US" dirty="0" smtClean="0"/>
              <a:t>Webinar Update</a:t>
            </a:r>
            <a:endParaRPr lang="en-US" dirty="0"/>
          </a:p>
        </p:txBody>
      </p:sp>
      <p:sp>
        <p:nvSpPr>
          <p:cNvPr id="6" name="Text Placeholder 5"/>
          <p:cNvSpPr>
            <a:spLocks noGrp="1"/>
          </p:cNvSpPr>
          <p:nvPr>
            <p:ph type="body" sz="quarter" idx="15"/>
          </p:nvPr>
        </p:nvSpPr>
        <p:spPr/>
        <p:txBody>
          <a:bodyPr/>
          <a:lstStyle/>
          <a:p>
            <a:r>
              <a:rPr lang="en-US" dirty="0" smtClean="0"/>
              <a:t>Public</a:t>
            </a:r>
            <a:endParaRPr lang="en-US" dirty="0"/>
          </a:p>
        </p:txBody>
      </p:sp>
    </p:spTree>
    <p:extLst>
      <p:ext uri="{BB962C8B-B14F-4D97-AF65-F5344CB8AC3E}">
        <p14:creationId xmlns:p14="http://schemas.microsoft.com/office/powerpoint/2010/main" val="141151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600" dirty="0"/>
              <a:t>What are the items &amp; groups within these flows &amp; files? - </a:t>
            </a:r>
            <a:r>
              <a:rPr lang="en-GB" sz="2600" dirty="0" err="1"/>
              <a:t>CfD</a:t>
            </a:r>
            <a:r>
              <a:rPr lang="en-GB" sz="2600" dirty="0"/>
              <a:t> </a:t>
            </a:r>
            <a:r>
              <a:rPr lang="en-GB" sz="2600" dirty="0" smtClean="0"/>
              <a:t>Generator </a:t>
            </a:r>
            <a:r>
              <a:rPr lang="en-GB" dirty="0"/>
              <a:t/>
            </a:r>
            <a:br>
              <a:rPr lang="en-GB" dirty="0"/>
            </a:br>
            <a:endParaRPr lang="en-GB"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10</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077640435"/>
              </p:ext>
            </p:extLst>
          </p:nvPr>
        </p:nvGraphicFramePr>
        <p:xfrm>
          <a:off x="56530" y="1974054"/>
          <a:ext cx="10338753" cy="53070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flipH="1">
            <a:off x="4721066" y="2403679"/>
            <a:ext cx="5358752" cy="4462760"/>
          </a:xfrm>
          <a:prstGeom prst="rect">
            <a:avLst/>
          </a:prstGeom>
          <a:noFill/>
        </p:spPr>
        <p:txBody>
          <a:bodyPr wrap="square" lIns="0" tIns="0" rIns="0" bIns="0" rtlCol="0">
            <a:spAutoFit/>
          </a:bodyPr>
          <a:lstStyle/>
          <a:p>
            <a:pPr>
              <a:lnSpc>
                <a:spcPts val="2100"/>
              </a:lnSpc>
              <a:spcAft>
                <a:spcPts val="560"/>
              </a:spcAft>
            </a:pPr>
            <a:r>
              <a:rPr lang="en-GB" sz="1400" b="1" dirty="0"/>
              <a:t>Group </a:t>
            </a:r>
            <a:r>
              <a:rPr lang="en-GB" sz="1400" b="1" dirty="0" smtClean="0"/>
              <a:t>88I </a:t>
            </a:r>
            <a:r>
              <a:rPr lang="en-GB" sz="1400" b="1" dirty="0"/>
              <a:t>- </a:t>
            </a:r>
            <a:r>
              <a:rPr lang="en-GB" sz="1400" b="1" dirty="0" err="1" smtClean="0"/>
              <a:t>CfD</a:t>
            </a:r>
            <a:r>
              <a:rPr lang="en-GB" sz="1400" b="1" dirty="0" smtClean="0"/>
              <a:t> </a:t>
            </a:r>
            <a:r>
              <a:rPr lang="en-GB" sz="1400" b="1" dirty="0"/>
              <a:t>Billing </a:t>
            </a:r>
            <a:r>
              <a:rPr lang="en-GB" sz="1400" b="1" dirty="0" smtClean="0"/>
              <a:t>Period</a:t>
            </a:r>
          </a:p>
          <a:p>
            <a:pPr marL="171450" indent="-171450">
              <a:lnSpc>
                <a:spcPts val="2100"/>
              </a:lnSpc>
              <a:spcAft>
                <a:spcPts val="560"/>
              </a:spcAft>
              <a:buFont typeface="Arial" panose="020B0604020202020204" pitchFamily="34" charset="0"/>
              <a:buChar char="•"/>
            </a:pPr>
            <a:r>
              <a:rPr lang="en-GB" sz="1400" dirty="0" smtClean="0"/>
              <a:t>3 </a:t>
            </a:r>
            <a:r>
              <a:rPr lang="en-GB" sz="1400" dirty="0"/>
              <a:t>New Data Items - Phase </a:t>
            </a:r>
            <a:r>
              <a:rPr lang="en-GB" sz="1400" dirty="0" smtClean="0"/>
              <a:t>multiplier </a:t>
            </a:r>
            <a:r>
              <a:rPr lang="en-GB" sz="1400" dirty="0"/>
              <a:t>/ Phase Total </a:t>
            </a:r>
            <a:r>
              <a:rPr lang="en-GB" sz="1400" dirty="0" smtClean="0"/>
              <a:t>Installed </a:t>
            </a:r>
            <a:r>
              <a:rPr lang="en-GB" sz="1400" dirty="0"/>
              <a:t>and  Project Total Installed </a:t>
            </a:r>
            <a:r>
              <a:rPr lang="en-GB" sz="1400" dirty="0" smtClean="0"/>
              <a:t>Capacity</a:t>
            </a:r>
          </a:p>
          <a:p>
            <a:pPr marL="171450" indent="-171450">
              <a:lnSpc>
                <a:spcPts val="2100"/>
              </a:lnSpc>
              <a:spcAft>
                <a:spcPts val="560"/>
              </a:spcAft>
              <a:buFont typeface="Arial" panose="020B0604020202020204" pitchFamily="34" charset="0"/>
              <a:buChar char="•"/>
            </a:pPr>
            <a:endParaRPr lang="en-GB" sz="1400" dirty="0" smtClean="0"/>
          </a:p>
          <a:p>
            <a:pPr>
              <a:lnSpc>
                <a:spcPts val="2100"/>
              </a:lnSpc>
              <a:spcAft>
                <a:spcPts val="560"/>
              </a:spcAft>
            </a:pPr>
            <a:r>
              <a:rPr lang="en-GB" sz="1400" b="1" dirty="0" smtClean="0"/>
              <a:t>Group 89I </a:t>
            </a:r>
            <a:r>
              <a:rPr lang="en-GB" sz="1400" b="1" dirty="0"/>
              <a:t>- </a:t>
            </a:r>
            <a:r>
              <a:rPr lang="en-GB" sz="1400" b="1" dirty="0" err="1" smtClean="0"/>
              <a:t>CfD</a:t>
            </a:r>
            <a:r>
              <a:rPr lang="en-GB" sz="1400" b="1" dirty="0" smtClean="0"/>
              <a:t> </a:t>
            </a:r>
            <a:r>
              <a:rPr lang="en-GB" sz="1400" b="1" dirty="0"/>
              <a:t>Settlement </a:t>
            </a:r>
            <a:r>
              <a:rPr lang="en-GB" sz="1400" b="1" dirty="0" smtClean="0"/>
              <a:t>Unit</a:t>
            </a:r>
          </a:p>
          <a:p>
            <a:pPr marL="171450" indent="-171450">
              <a:lnSpc>
                <a:spcPts val="2100"/>
              </a:lnSpc>
              <a:spcAft>
                <a:spcPts val="560"/>
              </a:spcAft>
              <a:buFont typeface="Arial" panose="020B0604020202020204" pitchFamily="34" charset="0"/>
              <a:buChar char="•"/>
            </a:pPr>
            <a:r>
              <a:rPr lang="en-GB" sz="1400" dirty="0" smtClean="0"/>
              <a:t>2 </a:t>
            </a:r>
            <a:r>
              <a:rPr lang="en-GB" sz="1400" dirty="0"/>
              <a:t>New Data Item - Rolling Negative Price Period and Maximum Contract </a:t>
            </a:r>
            <a:r>
              <a:rPr lang="en-GB" sz="1400" dirty="0" smtClean="0"/>
              <a:t>Capacity</a:t>
            </a:r>
            <a:endParaRPr lang="en-GB" sz="1400" dirty="0"/>
          </a:p>
          <a:p>
            <a:pPr marL="171450" indent="-171450">
              <a:lnSpc>
                <a:spcPts val="2100"/>
              </a:lnSpc>
              <a:spcAft>
                <a:spcPts val="560"/>
              </a:spcAft>
              <a:buFont typeface="Arial" panose="020B0604020202020204" pitchFamily="34" charset="0"/>
              <a:buChar char="•"/>
            </a:pPr>
            <a:endParaRPr lang="en-GB" sz="1400" b="1" dirty="0"/>
          </a:p>
          <a:p>
            <a:pPr>
              <a:lnSpc>
                <a:spcPts val="2100"/>
              </a:lnSpc>
              <a:spcAft>
                <a:spcPts val="560"/>
              </a:spcAft>
            </a:pPr>
            <a:r>
              <a:rPr lang="en-GB" sz="1400" b="1" dirty="0" smtClean="0"/>
              <a:t>New </a:t>
            </a:r>
            <a:r>
              <a:rPr lang="en-GB" sz="1400" b="1" dirty="0"/>
              <a:t>Group - </a:t>
            </a:r>
            <a:r>
              <a:rPr lang="en-GB" sz="1400" b="1" dirty="0" err="1" smtClean="0"/>
              <a:t>CfD</a:t>
            </a:r>
            <a:r>
              <a:rPr lang="en-GB" sz="1400" b="1" dirty="0" smtClean="0"/>
              <a:t> </a:t>
            </a:r>
            <a:r>
              <a:rPr lang="en-GB" sz="1400" b="1" dirty="0"/>
              <a:t>Metered Entity Settlement </a:t>
            </a:r>
            <a:r>
              <a:rPr lang="en-GB" sz="1400" b="1" dirty="0" smtClean="0"/>
              <a:t>Unit</a:t>
            </a:r>
          </a:p>
          <a:p>
            <a:pPr marL="171450" indent="-171450">
              <a:lnSpc>
                <a:spcPts val="2100"/>
              </a:lnSpc>
              <a:spcAft>
                <a:spcPts val="560"/>
              </a:spcAft>
              <a:buFont typeface="Arial" panose="020B0604020202020204" pitchFamily="34" charset="0"/>
              <a:buChar char="•"/>
            </a:pPr>
            <a:r>
              <a:rPr lang="en-GB" sz="1400" dirty="0" smtClean="0"/>
              <a:t>4 </a:t>
            </a:r>
            <a:r>
              <a:rPr lang="en-GB" sz="1400" dirty="0"/>
              <a:t>Data Items </a:t>
            </a:r>
          </a:p>
          <a:p>
            <a:pPr marL="171450" indent="-171450">
              <a:lnSpc>
                <a:spcPts val="2100"/>
              </a:lnSpc>
              <a:spcAft>
                <a:spcPts val="560"/>
              </a:spcAft>
              <a:buFont typeface="Arial" panose="020B0604020202020204" pitchFamily="34" charset="0"/>
              <a:buChar char="•"/>
            </a:pPr>
            <a:r>
              <a:rPr lang="en-GB" sz="1400" dirty="0" smtClean="0"/>
              <a:t>2 </a:t>
            </a:r>
            <a:r>
              <a:rPr lang="en-GB" sz="1400" dirty="0"/>
              <a:t>New Data Items – Metered Entity Id, Metered Entity Metered Volume</a:t>
            </a:r>
            <a:endParaRPr lang="en-GB" sz="1400" dirty="0" smtClean="0"/>
          </a:p>
          <a:p>
            <a:pPr marL="171450" indent="-171450">
              <a:lnSpc>
                <a:spcPts val="2100"/>
              </a:lnSpc>
              <a:spcAft>
                <a:spcPts val="560"/>
              </a:spcAft>
              <a:buFont typeface="Arial" panose="020B0604020202020204" pitchFamily="34" charset="0"/>
              <a:buChar char="•"/>
            </a:pPr>
            <a:r>
              <a:rPr lang="en-GB" sz="1400" dirty="0" smtClean="0"/>
              <a:t>2 </a:t>
            </a:r>
            <a:r>
              <a:rPr lang="en-GB" sz="1400" dirty="0"/>
              <a:t>Existing Data Items - Transmission Loss Multiplier, Line Loss Factor</a:t>
            </a:r>
          </a:p>
        </p:txBody>
      </p:sp>
    </p:spTree>
    <p:extLst>
      <p:ext uri="{BB962C8B-B14F-4D97-AF65-F5344CB8AC3E}">
        <p14:creationId xmlns:p14="http://schemas.microsoft.com/office/powerpoint/2010/main" val="1494275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3"/>
            <p:extLst>
              <p:ext uri="{D42A27DB-BD31-4B8C-83A1-F6EECF244321}">
                <p14:modId xmlns:p14="http://schemas.microsoft.com/office/powerpoint/2010/main" val="3355998777"/>
              </p:ext>
            </p:extLst>
          </p:nvPr>
        </p:nvGraphicFramePr>
        <p:xfrm>
          <a:off x="240882" y="1534026"/>
          <a:ext cx="4733925" cy="485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GB" sz="2600" dirty="0"/>
              <a:t>What are the flows &amp; files that are changing? </a:t>
            </a:r>
            <a:r>
              <a:rPr lang="en-GB" sz="2600" dirty="0" smtClean="0"/>
              <a:t>– CM Supplier</a:t>
            </a:r>
            <a:endParaRPr lang="en-GB" sz="2600"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11</a:t>
            </a:fld>
            <a:endParaRPr lang="en-GB" dirty="0"/>
          </a:p>
        </p:txBody>
      </p:sp>
      <p:graphicFrame>
        <p:nvGraphicFramePr>
          <p:cNvPr id="9" name="Content Placeholder 6"/>
          <p:cNvGraphicFramePr>
            <a:graphicFrameLocks noGrp="1"/>
          </p:cNvGraphicFramePr>
          <p:nvPr>
            <p:ph sz="quarter" idx="14"/>
            <p:extLst>
              <p:ext uri="{D42A27DB-BD31-4B8C-83A1-F6EECF244321}">
                <p14:modId xmlns:p14="http://schemas.microsoft.com/office/powerpoint/2010/main" val="3995994298"/>
              </p:ext>
            </p:extLst>
          </p:nvPr>
        </p:nvGraphicFramePr>
        <p:xfrm>
          <a:off x="5230383" y="1534026"/>
          <a:ext cx="5029617" cy="4859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52335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96" y="131779"/>
            <a:ext cx="9828000" cy="432000"/>
          </a:xfrm>
        </p:spPr>
        <p:txBody>
          <a:bodyPr/>
          <a:lstStyle/>
          <a:p>
            <a:r>
              <a:rPr lang="en-GB" dirty="0"/>
              <a:t>What are the items &amp; groups within these flows &amp; files? - </a:t>
            </a:r>
            <a:r>
              <a:rPr lang="en-GB" dirty="0" smtClean="0"/>
              <a:t>CM </a:t>
            </a:r>
            <a:r>
              <a:rPr lang="en-GB" dirty="0"/>
              <a:t>Supplier</a:t>
            </a:r>
            <a:br>
              <a:rPr lang="en-GB" dirty="0"/>
            </a:br>
            <a:endParaRPr lang="en-GB" dirty="0"/>
          </a:p>
        </p:txBody>
      </p:sp>
      <p:sp>
        <p:nvSpPr>
          <p:cNvPr id="4" name="Text Placeholder 3"/>
          <p:cNvSpPr>
            <a:spLocks noGrp="1"/>
          </p:cNvSpPr>
          <p:nvPr>
            <p:ph type="body" sz="quarter" idx="12"/>
          </p:nvPr>
        </p:nvSpPr>
        <p:spPr/>
        <p:txBody>
          <a:bodyPr/>
          <a:lstStyle/>
          <a:p>
            <a:endParaRPr lang="en-GB"/>
          </a:p>
        </p:txBody>
      </p:sp>
      <p:sp>
        <p:nvSpPr>
          <p:cNvPr id="3" name="Slide Number Placeholder 2"/>
          <p:cNvSpPr>
            <a:spLocks noGrp="1"/>
          </p:cNvSpPr>
          <p:nvPr>
            <p:ph type="sldNum" sz="quarter" idx="4"/>
          </p:nvPr>
        </p:nvSpPr>
        <p:spPr/>
        <p:txBody>
          <a:bodyPr/>
          <a:lstStyle/>
          <a:p>
            <a:fld id="{183C6C5D-E533-49CA-B0EE-FC3E24E254C3}" type="slidenum">
              <a:rPr lang="en-GB" smtClean="0"/>
              <a:pPr/>
              <a:t>12</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278353827"/>
              </p:ext>
            </p:extLst>
          </p:nvPr>
        </p:nvGraphicFramePr>
        <p:xfrm>
          <a:off x="103171" y="1100987"/>
          <a:ext cx="10436492" cy="642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flipH="1">
            <a:off x="5230796" y="1287967"/>
            <a:ext cx="5456453" cy="5924699"/>
          </a:xfrm>
          <a:prstGeom prst="rect">
            <a:avLst/>
          </a:prstGeom>
          <a:noFill/>
        </p:spPr>
        <p:txBody>
          <a:bodyPr wrap="square" lIns="0" tIns="0" rIns="0" bIns="0" rtlCol="0">
            <a:spAutoFit/>
          </a:bodyPr>
          <a:lstStyle/>
          <a:p>
            <a:pPr>
              <a:lnSpc>
                <a:spcPts val="2100"/>
              </a:lnSpc>
              <a:spcAft>
                <a:spcPts val="560"/>
              </a:spcAft>
            </a:pPr>
            <a:r>
              <a:rPr lang="en-GB" sz="1400" b="1" dirty="0"/>
              <a:t>Group 72I - CM Settlement Costs </a:t>
            </a:r>
            <a:r>
              <a:rPr lang="en-GB" sz="1400" b="1" dirty="0" smtClean="0"/>
              <a:t>Levy</a:t>
            </a:r>
          </a:p>
          <a:p>
            <a:pPr>
              <a:lnSpc>
                <a:spcPts val="2100"/>
              </a:lnSpc>
              <a:spcAft>
                <a:spcPts val="560"/>
              </a:spcAft>
            </a:pPr>
            <a:r>
              <a:rPr lang="en-GB" sz="1400" b="1" dirty="0" smtClean="0"/>
              <a:t>Group 73I - CM </a:t>
            </a:r>
            <a:r>
              <a:rPr lang="en-GB" sz="1400" b="1" dirty="0"/>
              <a:t>Net Demand Daily </a:t>
            </a:r>
            <a:r>
              <a:rPr lang="en-GB" sz="1400" b="1" dirty="0" smtClean="0"/>
              <a:t>Detail</a:t>
            </a:r>
          </a:p>
          <a:p>
            <a:pPr>
              <a:lnSpc>
                <a:spcPts val="2100"/>
              </a:lnSpc>
              <a:spcAft>
                <a:spcPts val="560"/>
              </a:spcAft>
            </a:pPr>
            <a:r>
              <a:rPr lang="en-GB" sz="1400" b="1" dirty="0" smtClean="0"/>
              <a:t>Group 74I - </a:t>
            </a:r>
            <a:r>
              <a:rPr lang="nl-NL" sz="1400" b="1" dirty="0"/>
              <a:t>CM Net Demand Period </a:t>
            </a:r>
            <a:r>
              <a:rPr lang="nl-NL" sz="1400" b="1" dirty="0" smtClean="0"/>
              <a:t>Detail</a:t>
            </a:r>
          </a:p>
          <a:p>
            <a:pPr>
              <a:lnSpc>
                <a:spcPts val="2100"/>
              </a:lnSpc>
              <a:spcAft>
                <a:spcPts val="560"/>
              </a:spcAft>
            </a:pPr>
            <a:r>
              <a:rPr lang="nl-NL" sz="1400" b="1" dirty="0" smtClean="0"/>
              <a:t>Group 76I - </a:t>
            </a:r>
            <a:r>
              <a:rPr lang="en-GB" sz="1400" b="1" dirty="0"/>
              <a:t>CM Net Demand Daily </a:t>
            </a:r>
            <a:r>
              <a:rPr lang="en-GB" sz="1400" b="1" dirty="0" smtClean="0"/>
              <a:t>Detail</a:t>
            </a:r>
          </a:p>
          <a:p>
            <a:pPr>
              <a:lnSpc>
                <a:spcPts val="2100"/>
              </a:lnSpc>
              <a:spcAft>
                <a:spcPts val="560"/>
              </a:spcAft>
            </a:pPr>
            <a:r>
              <a:rPr lang="en-GB" sz="1400" b="1" dirty="0" smtClean="0"/>
              <a:t>Group 77I - </a:t>
            </a:r>
            <a:r>
              <a:rPr lang="nl-NL" sz="1400" b="1" dirty="0"/>
              <a:t>CM Net Demand Period </a:t>
            </a:r>
            <a:r>
              <a:rPr lang="nl-NL" sz="1400" b="1" dirty="0" smtClean="0"/>
              <a:t>Detail</a:t>
            </a:r>
          </a:p>
          <a:p>
            <a:pPr>
              <a:lnSpc>
                <a:spcPts val="2100"/>
              </a:lnSpc>
              <a:spcAft>
                <a:spcPts val="560"/>
              </a:spcAft>
            </a:pPr>
            <a:r>
              <a:rPr lang="en-GB" sz="1400" b="1" dirty="0"/>
              <a:t>Group 46L - CM Net Demand Forecast </a:t>
            </a:r>
            <a:r>
              <a:rPr lang="en-GB" sz="1400" b="1" dirty="0" smtClean="0"/>
              <a:t>Detail</a:t>
            </a:r>
          </a:p>
          <a:p>
            <a:pPr>
              <a:lnSpc>
                <a:spcPts val="2100"/>
              </a:lnSpc>
              <a:spcAft>
                <a:spcPts val="560"/>
              </a:spcAft>
            </a:pPr>
            <a:r>
              <a:rPr lang="en-GB" sz="1400" b="1" dirty="0"/>
              <a:t>Group </a:t>
            </a:r>
            <a:r>
              <a:rPr lang="en-GB" sz="1400" b="1" dirty="0" smtClean="0"/>
              <a:t>81I </a:t>
            </a:r>
            <a:r>
              <a:rPr lang="en-GB" sz="1400" b="1" dirty="0"/>
              <a:t>- CM Mutualisation </a:t>
            </a:r>
            <a:r>
              <a:rPr lang="en-GB" sz="1400" b="1" dirty="0" smtClean="0"/>
              <a:t>Payment</a:t>
            </a:r>
          </a:p>
          <a:p>
            <a:pPr>
              <a:lnSpc>
                <a:spcPts val="2100"/>
              </a:lnSpc>
              <a:spcAft>
                <a:spcPts val="560"/>
              </a:spcAft>
            </a:pPr>
            <a:r>
              <a:rPr lang="en-GB" sz="1400" b="1" dirty="0"/>
              <a:t>Group 82I - CM Net Demand Daily </a:t>
            </a:r>
            <a:r>
              <a:rPr lang="en-GB" sz="1400" b="1" dirty="0" smtClean="0"/>
              <a:t>Detail</a:t>
            </a:r>
          </a:p>
          <a:p>
            <a:pPr>
              <a:lnSpc>
                <a:spcPts val="2100"/>
              </a:lnSpc>
              <a:spcAft>
                <a:spcPts val="560"/>
              </a:spcAft>
            </a:pPr>
            <a:r>
              <a:rPr lang="en-GB" sz="1400" b="1" dirty="0" smtClean="0"/>
              <a:t>Group 83I - </a:t>
            </a:r>
            <a:r>
              <a:rPr lang="nl-NL" sz="1400" b="1" dirty="0"/>
              <a:t>CM Net Demand Period </a:t>
            </a:r>
            <a:r>
              <a:rPr lang="nl-NL" sz="1400" b="1" dirty="0" smtClean="0"/>
              <a:t>Detail</a:t>
            </a:r>
          </a:p>
          <a:p>
            <a:pPr>
              <a:lnSpc>
                <a:spcPts val="2100"/>
              </a:lnSpc>
              <a:spcAft>
                <a:spcPts val="560"/>
              </a:spcAft>
            </a:pPr>
            <a:r>
              <a:rPr lang="en-GB" sz="1400" b="1" dirty="0"/>
              <a:t>Group 47L - CM Net Demand Forecast </a:t>
            </a:r>
            <a:r>
              <a:rPr lang="en-GB" sz="1400" b="1" dirty="0" smtClean="0"/>
              <a:t>Detail</a:t>
            </a:r>
          </a:p>
          <a:p>
            <a:pPr marL="171450" indent="-171450">
              <a:lnSpc>
                <a:spcPts val="2100"/>
              </a:lnSpc>
              <a:spcAft>
                <a:spcPts val="560"/>
              </a:spcAft>
              <a:buFont typeface="Arial" panose="020B0604020202020204" pitchFamily="34" charset="0"/>
              <a:buChar char="•"/>
            </a:pPr>
            <a:r>
              <a:rPr lang="en-GB" sz="1400" dirty="0" smtClean="0"/>
              <a:t>All references to ‘Net Demand’ removed from where it exists currently in Group Names, Item Names &amp; Item Description</a:t>
            </a:r>
            <a:endParaRPr lang="nl-NL" sz="1400" b="1" dirty="0" smtClean="0"/>
          </a:p>
          <a:p>
            <a:pPr>
              <a:lnSpc>
                <a:spcPts val="2100"/>
              </a:lnSpc>
              <a:spcAft>
                <a:spcPts val="560"/>
              </a:spcAft>
            </a:pPr>
            <a:r>
              <a:rPr lang="nl-NL" sz="1400" b="1" dirty="0"/>
              <a:t>Group 75I - </a:t>
            </a:r>
            <a:r>
              <a:rPr lang="nl-NL" sz="1400" b="1" dirty="0" smtClean="0"/>
              <a:t>Supplier CM Payment</a:t>
            </a:r>
          </a:p>
          <a:p>
            <a:pPr marL="171450" indent="-171450">
              <a:lnSpc>
                <a:spcPts val="2100"/>
              </a:lnSpc>
              <a:spcAft>
                <a:spcPts val="560"/>
              </a:spcAft>
              <a:buFont typeface="Arial" panose="020B0604020202020204" pitchFamily="34" charset="0"/>
              <a:buChar char="•"/>
            </a:pPr>
            <a:r>
              <a:rPr lang="nl-NL" sz="1400" dirty="0" smtClean="0"/>
              <a:t>Group name will change to CM </a:t>
            </a:r>
            <a:r>
              <a:rPr lang="nl-NL" sz="1400" dirty="0"/>
              <a:t>Supplier </a:t>
            </a:r>
            <a:r>
              <a:rPr lang="nl-NL" sz="1400" dirty="0" smtClean="0"/>
              <a:t>Charge Payment, </a:t>
            </a:r>
            <a:r>
              <a:rPr lang="en-GB" sz="1400" dirty="0" smtClean="0"/>
              <a:t>all </a:t>
            </a:r>
            <a:r>
              <a:rPr lang="en-GB" sz="1400" dirty="0"/>
              <a:t>references to ‘Net Demand’ will be removed </a:t>
            </a:r>
            <a:endParaRPr lang="nl-NL" sz="1400" dirty="0" smtClean="0"/>
          </a:p>
          <a:p>
            <a:pPr>
              <a:lnSpc>
                <a:spcPts val="2100"/>
              </a:lnSpc>
              <a:spcAft>
                <a:spcPts val="560"/>
              </a:spcAft>
            </a:pPr>
            <a:r>
              <a:rPr lang="nl-NL" sz="1400" b="1" dirty="0" smtClean="0"/>
              <a:t>Group 49L -  </a:t>
            </a:r>
            <a:r>
              <a:rPr lang="en-GB" sz="1400" b="1" dirty="0"/>
              <a:t>Supplier Recalculation </a:t>
            </a:r>
            <a:r>
              <a:rPr lang="en-GB" sz="1400" b="1" dirty="0" smtClean="0"/>
              <a:t>of </a:t>
            </a:r>
            <a:r>
              <a:rPr lang="en-GB" sz="1400" b="1" dirty="0"/>
              <a:t>Credit </a:t>
            </a:r>
            <a:r>
              <a:rPr lang="en-GB" sz="1400" b="1" dirty="0" smtClean="0"/>
              <a:t>Amounts</a:t>
            </a:r>
          </a:p>
          <a:p>
            <a:pPr marL="171450" indent="-171450">
              <a:lnSpc>
                <a:spcPts val="2100"/>
              </a:lnSpc>
              <a:spcAft>
                <a:spcPts val="560"/>
              </a:spcAft>
              <a:buFont typeface="Arial" panose="020B0604020202020204" pitchFamily="34" charset="0"/>
              <a:buChar char="•"/>
            </a:pPr>
            <a:r>
              <a:rPr lang="en-GB" sz="1400" dirty="0" smtClean="0"/>
              <a:t>1 </a:t>
            </a:r>
            <a:r>
              <a:rPr lang="en-GB" sz="1400" dirty="0"/>
              <a:t>n</a:t>
            </a:r>
            <a:r>
              <a:rPr lang="en-GB" sz="1400" dirty="0" smtClean="0"/>
              <a:t>ew </a:t>
            </a:r>
            <a:r>
              <a:rPr lang="en-GB" sz="1400" dirty="0"/>
              <a:t>d</a:t>
            </a:r>
            <a:r>
              <a:rPr lang="en-GB" sz="1400" dirty="0" smtClean="0"/>
              <a:t>ata </a:t>
            </a:r>
            <a:r>
              <a:rPr lang="en-GB" sz="1400" dirty="0"/>
              <a:t>i</a:t>
            </a:r>
            <a:r>
              <a:rPr lang="en-GB" sz="1400" dirty="0" smtClean="0"/>
              <a:t>tem </a:t>
            </a:r>
            <a:r>
              <a:rPr lang="en-GB" sz="1400" dirty="0"/>
              <a:t>- Total Amount Invoiced To Suppliers</a:t>
            </a:r>
          </a:p>
        </p:txBody>
      </p:sp>
    </p:spTree>
    <p:extLst>
      <p:ext uri="{BB962C8B-B14F-4D97-AF65-F5344CB8AC3E}">
        <p14:creationId xmlns:p14="http://schemas.microsoft.com/office/powerpoint/2010/main" val="27481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3"/>
            <p:extLst>
              <p:ext uri="{D42A27DB-BD31-4B8C-83A1-F6EECF244321}">
                <p14:modId xmlns:p14="http://schemas.microsoft.com/office/powerpoint/2010/main" val="3435784911"/>
              </p:ext>
            </p:extLst>
          </p:nvPr>
        </p:nvGraphicFramePr>
        <p:xfrm>
          <a:off x="132589" y="1873918"/>
          <a:ext cx="4733925" cy="485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GB" dirty="0"/>
              <a:t>What are the flows &amp; files that are changing? – </a:t>
            </a:r>
            <a:r>
              <a:rPr lang="en-GB" dirty="0" smtClean="0"/>
              <a:t>Capacity Provider</a:t>
            </a:r>
            <a:endParaRPr lang="en-GB"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13</a:t>
            </a:fld>
            <a:endParaRPr lang="en-GB" dirty="0"/>
          </a:p>
        </p:txBody>
      </p:sp>
      <p:graphicFrame>
        <p:nvGraphicFramePr>
          <p:cNvPr id="9" name="Content Placeholder 6"/>
          <p:cNvGraphicFramePr>
            <a:graphicFrameLocks noGrp="1"/>
          </p:cNvGraphicFramePr>
          <p:nvPr>
            <p:ph sz="quarter" idx="14"/>
            <p:extLst>
              <p:ext uri="{D42A27DB-BD31-4B8C-83A1-F6EECF244321}">
                <p14:modId xmlns:p14="http://schemas.microsoft.com/office/powerpoint/2010/main" val="3825409433"/>
              </p:ext>
            </p:extLst>
          </p:nvPr>
        </p:nvGraphicFramePr>
        <p:xfrm>
          <a:off x="4947857" y="1873918"/>
          <a:ext cx="5481320" cy="4859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33042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600" dirty="0"/>
              <a:t>What are the items &amp; groups within these flows &amp; files? </a:t>
            </a:r>
            <a:r>
              <a:rPr lang="en-GB" sz="2600" dirty="0" smtClean="0"/>
              <a:t>– Capacity Provider </a:t>
            </a:r>
            <a:r>
              <a:rPr lang="en-GB" sz="2600" dirty="0"/>
              <a:t/>
            </a:r>
            <a:br>
              <a:rPr lang="en-GB" sz="2600" dirty="0"/>
            </a:br>
            <a:endParaRPr lang="en-GB" sz="2600"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14</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3190489595"/>
              </p:ext>
            </p:extLst>
          </p:nvPr>
        </p:nvGraphicFramePr>
        <p:xfrm>
          <a:off x="61105" y="1563688"/>
          <a:ext cx="10446473" cy="5997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110188" y="1792223"/>
            <a:ext cx="5149812" cy="8233023"/>
          </a:xfrm>
          <a:prstGeom prst="rect">
            <a:avLst/>
          </a:prstGeom>
          <a:noFill/>
        </p:spPr>
        <p:txBody>
          <a:bodyPr wrap="square" lIns="0" tIns="0" rIns="0" bIns="0" rtlCol="0">
            <a:spAutoFit/>
          </a:bodyPr>
          <a:lstStyle/>
          <a:p>
            <a:pPr>
              <a:lnSpc>
                <a:spcPts val="2100"/>
              </a:lnSpc>
              <a:spcAft>
                <a:spcPts val="560"/>
              </a:spcAft>
            </a:pPr>
            <a:r>
              <a:rPr lang="en-GB" sz="1400" b="1" dirty="0" smtClean="0"/>
              <a:t>New Group - Capacity Payment Month</a:t>
            </a:r>
          </a:p>
          <a:p>
            <a:pPr marL="171450" indent="-171450">
              <a:lnSpc>
                <a:spcPts val="2100"/>
              </a:lnSpc>
              <a:spcAft>
                <a:spcPts val="560"/>
              </a:spcAft>
              <a:buFont typeface="Arial" panose="020B0604020202020204" pitchFamily="34" charset="0"/>
              <a:buChar char="•"/>
            </a:pPr>
            <a:r>
              <a:rPr lang="en-GB" sz="1400" dirty="0" smtClean="0"/>
              <a:t>3 Existing Data Items - CM Month Id, Total Amount received </a:t>
            </a:r>
            <a:r>
              <a:rPr lang="en-GB" sz="1400" dirty="0"/>
              <a:t>f</a:t>
            </a:r>
            <a:r>
              <a:rPr lang="en-GB" sz="1400" dirty="0" smtClean="0"/>
              <a:t>rom Suppliers &amp; Total Amount Payable To Capacity Providers</a:t>
            </a:r>
          </a:p>
          <a:p>
            <a:pPr>
              <a:lnSpc>
                <a:spcPts val="2100"/>
              </a:lnSpc>
              <a:spcAft>
                <a:spcPts val="560"/>
              </a:spcAft>
            </a:pPr>
            <a:r>
              <a:rPr lang="en-GB" sz="1400" b="1" dirty="0" smtClean="0"/>
              <a:t>New Group - Capacity Payment CMU</a:t>
            </a:r>
          </a:p>
          <a:p>
            <a:pPr marL="171450" indent="-171450">
              <a:lnSpc>
                <a:spcPts val="2100"/>
              </a:lnSpc>
              <a:spcAft>
                <a:spcPts val="560"/>
              </a:spcAft>
              <a:buFont typeface="Arial" panose="020B0604020202020204" pitchFamily="34" charset="0"/>
              <a:buChar char="•"/>
            </a:pPr>
            <a:r>
              <a:rPr lang="en-GB" sz="1400" dirty="0" smtClean="0"/>
              <a:t>3 Existing Data Items - CM Month Id, Capacity Payment Suspension Start Date and Capacity Payment Suspension Start End</a:t>
            </a:r>
          </a:p>
          <a:p>
            <a:pPr>
              <a:lnSpc>
                <a:spcPts val="2100"/>
              </a:lnSpc>
              <a:spcAft>
                <a:spcPts val="560"/>
              </a:spcAft>
            </a:pPr>
            <a:r>
              <a:rPr lang="en-GB" sz="1400" b="1" dirty="0" smtClean="0"/>
              <a:t>Group 95I -  CM Capacity Payment</a:t>
            </a:r>
          </a:p>
          <a:p>
            <a:pPr marL="171450" indent="-171450">
              <a:lnSpc>
                <a:spcPts val="2100"/>
              </a:lnSpc>
              <a:spcAft>
                <a:spcPts val="560"/>
              </a:spcAft>
              <a:buFont typeface="Arial" panose="020B0604020202020204" pitchFamily="34" charset="0"/>
              <a:buChar char="•"/>
            </a:pPr>
            <a:r>
              <a:rPr lang="en-GB" sz="1400" dirty="0" smtClean="0"/>
              <a:t>3 Data Items Removed - CM Month Id, CMU Id, CM Penalty Rate</a:t>
            </a:r>
          </a:p>
          <a:p>
            <a:pPr marL="171450" indent="-171450">
              <a:lnSpc>
                <a:spcPts val="2100"/>
              </a:lnSpc>
              <a:spcAft>
                <a:spcPts val="560"/>
              </a:spcAft>
              <a:buFont typeface="Arial" panose="020B0604020202020204" pitchFamily="34" charset="0"/>
              <a:buChar char="•"/>
            </a:pPr>
            <a:r>
              <a:rPr lang="en-GB" sz="1400" dirty="0" smtClean="0"/>
              <a:t>2 New Data Items - Capacity Agreement, Monthly Capacity Payment Payable</a:t>
            </a:r>
          </a:p>
          <a:p>
            <a:pPr marL="171450" indent="-171450">
              <a:lnSpc>
                <a:spcPts val="2100"/>
              </a:lnSpc>
              <a:spcAft>
                <a:spcPts val="560"/>
              </a:spcAft>
              <a:buFont typeface="Arial" panose="020B0604020202020204" pitchFamily="34" charset="0"/>
              <a:buChar char="•"/>
            </a:pPr>
            <a:r>
              <a:rPr lang="en-GB" sz="1400" dirty="0" smtClean="0"/>
              <a:t>1 Data Item Name Change - Monthly Capacity Payment </a:t>
            </a:r>
          </a:p>
          <a:p>
            <a:pPr>
              <a:lnSpc>
                <a:spcPts val="2100"/>
              </a:lnSpc>
              <a:spcAft>
                <a:spcPts val="560"/>
              </a:spcAft>
            </a:pPr>
            <a:r>
              <a:rPr lang="en-GB" sz="1400" b="1" dirty="0" smtClean="0"/>
              <a:t>Group 58L - Suspended Capacity Obligation Details</a:t>
            </a:r>
          </a:p>
          <a:p>
            <a:pPr marL="171450" indent="-171450">
              <a:lnSpc>
                <a:spcPts val="2100"/>
              </a:lnSpc>
              <a:spcAft>
                <a:spcPts val="560"/>
              </a:spcAft>
              <a:buFont typeface="Arial" panose="020B0604020202020204" pitchFamily="34" charset="0"/>
              <a:buChar char="•"/>
            </a:pPr>
            <a:r>
              <a:rPr lang="en-GB" sz="1400" dirty="0" smtClean="0"/>
              <a:t>This group is to be removed, Data Items Capacity Payment Suspension Start Date and Capacity Payment Suspension Start End moved to new group Capacity Payment CMU</a:t>
            </a:r>
          </a:p>
          <a:p>
            <a:pPr marL="171450" indent="-171450">
              <a:lnSpc>
                <a:spcPts val="2100"/>
              </a:lnSpc>
              <a:spcAft>
                <a:spcPts val="560"/>
              </a:spcAft>
              <a:buFont typeface="Arial" panose="020B0604020202020204" pitchFamily="34" charset="0"/>
              <a:buChar char="•"/>
            </a:pPr>
            <a:endParaRPr lang="en-GB" sz="1200" dirty="0" smtClean="0"/>
          </a:p>
          <a:p>
            <a:pPr marL="171450" indent="-171450">
              <a:lnSpc>
                <a:spcPts val="2100"/>
              </a:lnSpc>
              <a:spcAft>
                <a:spcPts val="560"/>
              </a:spcAft>
              <a:buFont typeface="Arial" panose="020B0604020202020204" pitchFamily="34" charset="0"/>
              <a:buChar char="•"/>
            </a:pPr>
            <a:endParaRPr lang="en-GB" sz="1100" b="1" dirty="0" smtClean="0"/>
          </a:p>
          <a:p>
            <a:pPr marL="171450" indent="-171450">
              <a:lnSpc>
                <a:spcPts val="2100"/>
              </a:lnSpc>
              <a:spcAft>
                <a:spcPts val="560"/>
              </a:spcAft>
              <a:buFont typeface="Arial" panose="020B0604020202020204" pitchFamily="34" charset="0"/>
              <a:buChar char="•"/>
            </a:pPr>
            <a:endParaRPr lang="en-GB" sz="1100" b="1" dirty="0"/>
          </a:p>
          <a:p>
            <a:pPr>
              <a:lnSpc>
                <a:spcPts val="2100"/>
              </a:lnSpc>
              <a:spcAft>
                <a:spcPts val="560"/>
              </a:spcAft>
            </a:pPr>
            <a:endParaRPr lang="en-GB" sz="1100" dirty="0" smtClean="0"/>
          </a:p>
          <a:p>
            <a:pPr>
              <a:lnSpc>
                <a:spcPts val="2100"/>
              </a:lnSpc>
              <a:spcAft>
                <a:spcPts val="560"/>
              </a:spcAft>
            </a:pPr>
            <a:endParaRPr lang="en-GB" sz="1100" b="1" dirty="0"/>
          </a:p>
          <a:p>
            <a:pPr marL="171450" indent="-171450">
              <a:lnSpc>
                <a:spcPts val="2100"/>
              </a:lnSpc>
              <a:spcAft>
                <a:spcPts val="560"/>
              </a:spcAft>
              <a:buFont typeface="Arial" panose="020B0604020202020204" pitchFamily="34" charset="0"/>
              <a:buChar char="•"/>
            </a:pPr>
            <a:endParaRPr lang="en-GB" sz="1100" dirty="0"/>
          </a:p>
          <a:p>
            <a:pPr marL="171450" indent="-171450">
              <a:lnSpc>
                <a:spcPts val="2100"/>
              </a:lnSpc>
              <a:spcAft>
                <a:spcPts val="560"/>
              </a:spcAft>
              <a:buFont typeface="Arial" panose="020B0604020202020204" pitchFamily="34" charset="0"/>
              <a:buChar char="•"/>
            </a:pPr>
            <a:endParaRPr lang="en-GB" sz="1400" dirty="0" smtClean="0"/>
          </a:p>
        </p:txBody>
      </p:sp>
    </p:spTree>
    <p:extLst>
      <p:ext uri="{BB962C8B-B14F-4D97-AF65-F5344CB8AC3E}">
        <p14:creationId xmlns:p14="http://schemas.microsoft.com/office/powerpoint/2010/main" val="15302400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600" dirty="0" smtClean="0"/>
              <a:t>What are the items &amp; groups within these flows &amp; files? – Capacity Provider</a:t>
            </a:r>
            <a:endParaRPr lang="en-GB" sz="2600"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15</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1756089759"/>
              </p:ext>
            </p:extLst>
          </p:nvPr>
        </p:nvGraphicFramePr>
        <p:xfrm>
          <a:off x="61107" y="1526816"/>
          <a:ext cx="10632293" cy="5997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346000" y="1870089"/>
            <a:ext cx="4914000" cy="5963171"/>
          </a:xfrm>
          <a:prstGeom prst="rect">
            <a:avLst/>
          </a:prstGeom>
          <a:noFill/>
        </p:spPr>
        <p:txBody>
          <a:bodyPr wrap="square" lIns="0" tIns="0" rIns="0" bIns="0" rtlCol="0">
            <a:spAutoFit/>
          </a:bodyPr>
          <a:lstStyle/>
          <a:p>
            <a:pPr>
              <a:lnSpc>
                <a:spcPts val="2100"/>
              </a:lnSpc>
              <a:spcAft>
                <a:spcPts val="560"/>
              </a:spcAft>
            </a:pPr>
            <a:r>
              <a:rPr lang="en-GB" sz="1400" b="1" dirty="0"/>
              <a:t>Group 96I - Physically Traded Capacity Obligation</a:t>
            </a:r>
            <a:endParaRPr lang="en-GB" sz="1400" dirty="0" smtClean="0"/>
          </a:p>
          <a:p>
            <a:pPr marL="171450" indent="-171450">
              <a:lnSpc>
                <a:spcPts val="2100"/>
              </a:lnSpc>
              <a:spcAft>
                <a:spcPts val="560"/>
              </a:spcAft>
              <a:buFont typeface="Arial" panose="020B0604020202020204" pitchFamily="34" charset="0"/>
              <a:buChar char="•"/>
            </a:pPr>
            <a:r>
              <a:rPr lang="en-GB" sz="1400" dirty="0" smtClean="0"/>
              <a:t>1 </a:t>
            </a:r>
            <a:r>
              <a:rPr lang="en-GB" sz="1400" dirty="0"/>
              <a:t>Data </a:t>
            </a:r>
            <a:r>
              <a:rPr lang="en-GB" sz="1400" dirty="0" smtClean="0"/>
              <a:t>Item </a:t>
            </a:r>
            <a:r>
              <a:rPr lang="en-GB" sz="1400" dirty="0"/>
              <a:t>Removed - CM Penalty </a:t>
            </a:r>
            <a:r>
              <a:rPr lang="en-GB" sz="1400" dirty="0" smtClean="0"/>
              <a:t>Rate</a:t>
            </a:r>
          </a:p>
          <a:p>
            <a:pPr marL="171450" indent="-171450">
              <a:lnSpc>
                <a:spcPts val="2100"/>
              </a:lnSpc>
              <a:spcAft>
                <a:spcPts val="560"/>
              </a:spcAft>
              <a:buFont typeface="Arial" panose="020B0604020202020204" pitchFamily="34" charset="0"/>
              <a:buChar char="•"/>
            </a:pPr>
            <a:r>
              <a:rPr lang="en-GB" sz="1400" dirty="0" smtClean="0"/>
              <a:t>1 Data Item </a:t>
            </a:r>
            <a:r>
              <a:rPr lang="en-GB" sz="1400" dirty="0"/>
              <a:t>Name Change - Monthly Capacity Payment </a:t>
            </a:r>
            <a:endParaRPr lang="en-GB" sz="1400" dirty="0" smtClean="0"/>
          </a:p>
          <a:p>
            <a:pPr marL="171450" indent="-171450">
              <a:lnSpc>
                <a:spcPts val="2100"/>
              </a:lnSpc>
              <a:spcAft>
                <a:spcPts val="560"/>
              </a:spcAft>
              <a:buFont typeface="Arial" panose="020B0604020202020204" pitchFamily="34" charset="0"/>
              <a:buChar char="•"/>
            </a:pPr>
            <a:r>
              <a:rPr lang="en-GB" sz="1400" dirty="0" smtClean="0"/>
              <a:t>1 New </a:t>
            </a:r>
            <a:r>
              <a:rPr lang="en-GB" sz="1400" dirty="0"/>
              <a:t>Data Item - Monthly Capacity Payment </a:t>
            </a:r>
            <a:r>
              <a:rPr lang="en-GB" sz="1400" dirty="0" smtClean="0"/>
              <a:t>Payable</a:t>
            </a:r>
            <a:endParaRPr lang="en-GB" sz="1400" dirty="0"/>
          </a:p>
          <a:p>
            <a:pPr>
              <a:lnSpc>
                <a:spcPts val="2100"/>
              </a:lnSpc>
              <a:spcAft>
                <a:spcPts val="560"/>
              </a:spcAft>
            </a:pPr>
            <a:r>
              <a:rPr lang="en-GB" sz="1400" b="1" dirty="0"/>
              <a:t>New Group </a:t>
            </a:r>
            <a:r>
              <a:rPr lang="en-GB" sz="1400" b="1" dirty="0" smtClean="0"/>
              <a:t>- CMU </a:t>
            </a:r>
            <a:r>
              <a:rPr lang="en-GB" sz="1400" b="1" dirty="0"/>
              <a:t>Cumulation Recovered</a:t>
            </a:r>
            <a:endParaRPr lang="en-GB" sz="1400" b="1" dirty="0" smtClean="0"/>
          </a:p>
          <a:p>
            <a:pPr marL="171450" indent="-171450">
              <a:lnSpc>
                <a:spcPts val="2100"/>
              </a:lnSpc>
              <a:spcAft>
                <a:spcPts val="560"/>
              </a:spcAft>
              <a:buFont typeface="Arial" panose="020B0604020202020204" pitchFamily="34" charset="0"/>
              <a:buChar char="•"/>
            </a:pPr>
            <a:r>
              <a:rPr lang="en-GB" sz="1400" dirty="0" smtClean="0"/>
              <a:t>2 </a:t>
            </a:r>
            <a:r>
              <a:rPr lang="en-GB" sz="1400" dirty="0"/>
              <a:t>New Data </a:t>
            </a:r>
            <a:r>
              <a:rPr lang="en-GB" sz="1400" dirty="0" smtClean="0"/>
              <a:t>Items </a:t>
            </a:r>
            <a:r>
              <a:rPr lang="en-GB" sz="1400" dirty="0"/>
              <a:t>- Relevant Expenditure, Relevant </a:t>
            </a:r>
            <a:r>
              <a:rPr lang="en-GB" sz="1400" dirty="0" smtClean="0"/>
              <a:t>Benefit</a:t>
            </a:r>
          </a:p>
          <a:p>
            <a:pPr>
              <a:lnSpc>
                <a:spcPts val="2100"/>
              </a:lnSpc>
              <a:spcAft>
                <a:spcPts val="560"/>
              </a:spcAft>
            </a:pPr>
            <a:r>
              <a:rPr lang="en-GB" sz="1400" b="1" dirty="0"/>
              <a:t>New Group - Recovery of Capacity Payments</a:t>
            </a:r>
          </a:p>
          <a:p>
            <a:pPr marL="171450" indent="-171450">
              <a:lnSpc>
                <a:spcPts val="2100"/>
              </a:lnSpc>
              <a:spcAft>
                <a:spcPts val="560"/>
              </a:spcAft>
              <a:buFont typeface="Arial" panose="020B0604020202020204" pitchFamily="34" charset="0"/>
              <a:buChar char="•"/>
            </a:pPr>
            <a:r>
              <a:rPr lang="en-GB" sz="1400" dirty="0" smtClean="0"/>
              <a:t>3 New </a:t>
            </a:r>
            <a:r>
              <a:rPr lang="en-GB" sz="1400" dirty="0"/>
              <a:t>Data Items </a:t>
            </a:r>
            <a:r>
              <a:rPr lang="en-GB" sz="1400" dirty="0" smtClean="0"/>
              <a:t>- Monthly </a:t>
            </a:r>
            <a:r>
              <a:rPr lang="en-GB" sz="1400" dirty="0"/>
              <a:t>Capacity Payment Payable, Recovery Period Start Date and Recovery Period </a:t>
            </a:r>
            <a:r>
              <a:rPr lang="en-GB" sz="1400" dirty="0" smtClean="0"/>
              <a:t>End Date</a:t>
            </a:r>
          </a:p>
          <a:p>
            <a:pPr>
              <a:lnSpc>
                <a:spcPts val="2100"/>
              </a:lnSpc>
              <a:spcAft>
                <a:spcPts val="560"/>
              </a:spcAft>
            </a:pPr>
            <a:r>
              <a:rPr lang="en-GB" sz="1400" b="1" dirty="0"/>
              <a:t>New Group - </a:t>
            </a:r>
            <a:r>
              <a:rPr lang="en-GB" sz="1400" b="1" dirty="0" smtClean="0"/>
              <a:t>CMU </a:t>
            </a:r>
            <a:r>
              <a:rPr lang="en-GB" sz="1400" b="1" dirty="0"/>
              <a:t>Cumulation Reinstated</a:t>
            </a:r>
          </a:p>
          <a:p>
            <a:pPr marL="171450" indent="-171450">
              <a:lnSpc>
                <a:spcPts val="2100"/>
              </a:lnSpc>
              <a:spcAft>
                <a:spcPts val="560"/>
              </a:spcAft>
              <a:buFont typeface="Arial" panose="020B0604020202020204" pitchFamily="34" charset="0"/>
              <a:buChar char="•"/>
            </a:pPr>
            <a:r>
              <a:rPr lang="en-GB" sz="1400" dirty="0"/>
              <a:t>2 New Data Items - Relevant Expenditure, Relevant Benefit</a:t>
            </a:r>
          </a:p>
          <a:p>
            <a:pPr marL="171450" indent="-171450">
              <a:lnSpc>
                <a:spcPts val="2100"/>
              </a:lnSpc>
              <a:spcAft>
                <a:spcPts val="560"/>
              </a:spcAft>
              <a:buFont typeface="Arial" panose="020B0604020202020204" pitchFamily="34" charset="0"/>
              <a:buChar char="•"/>
            </a:pPr>
            <a:endParaRPr lang="en-GB" sz="1200" dirty="0"/>
          </a:p>
          <a:p>
            <a:pPr marL="171450" indent="-171450">
              <a:lnSpc>
                <a:spcPts val="2100"/>
              </a:lnSpc>
              <a:spcAft>
                <a:spcPts val="560"/>
              </a:spcAft>
              <a:buFont typeface="Arial" panose="020B0604020202020204" pitchFamily="34" charset="0"/>
              <a:buChar char="•"/>
            </a:pPr>
            <a:endParaRPr lang="en-GB" sz="1200" dirty="0" smtClean="0"/>
          </a:p>
        </p:txBody>
      </p:sp>
    </p:spTree>
    <p:extLst>
      <p:ext uri="{BB962C8B-B14F-4D97-AF65-F5344CB8AC3E}">
        <p14:creationId xmlns:p14="http://schemas.microsoft.com/office/powerpoint/2010/main" val="4161668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000" y="535489"/>
            <a:ext cx="9828000" cy="432000"/>
          </a:xfrm>
        </p:spPr>
        <p:txBody>
          <a:bodyPr/>
          <a:lstStyle/>
          <a:p>
            <a:r>
              <a:rPr lang="en-GB" sz="2600" dirty="0"/>
              <a:t>What are the items &amp; groups within these flows &amp; files? – Capacity Provider</a:t>
            </a:r>
          </a:p>
        </p:txBody>
      </p:sp>
      <p:sp>
        <p:nvSpPr>
          <p:cNvPr id="4" name="Text Placeholder 3"/>
          <p:cNvSpPr>
            <a:spLocks noGrp="1"/>
          </p:cNvSpPr>
          <p:nvPr>
            <p:ph type="body" sz="quarter" idx="12"/>
          </p:nvPr>
        </p:nvSpPr>
        <p:spPr/>
        <p:txBody>
          <a:bodyPr/>
          <a:lstStyle/>
          <a:p>
            <a:endParaRPr lang="en-GB"/>
          </a:p>
        </p:txBody>
      </p:sp>
      <p:sp>
        <p:nvSpPr>
          <p:cNvPr id="3" name="Slide Number Placeholder 2"/>
          <p:cNvSpPr>
            <a:spLocks noGrp="1"/>
          </p:cNvSpPr>
          <p:nvPr>
            <p:ph type="sldNum" sz="quarter" idx="4"/>
          </p:nvPr>
        </p:nvSpPr>
        <p:spPr/>
        <p:txBody>
          <a:bodyPr/>
          <a:lstStyle/>
          <a:p>
            <a:fld id="{183C6C5D-E533-49CA-B0EE-FC3E24E254C3}" type="slidenum">
              <a:rPr lang="en-GB" smtClean="0"/>
              <a:pPr/>
              <a:t>16</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901495014"/>
              </p:ext>
            </p:extLst>
          </p:nvPr>
        </p:nvGraphicFramePr>
        <p:xfrm>
          <a:off x="61106" y="1487755"/>
          <a:ext cx="10632294" cy="5997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537948" y="2016813"/>
            <a:ext cx="4722051" cy="3808735"/>
          </a:xfrm>
          <a:prstGeom prst="rect">
            <a:avLst/>
          </a:prstGeom>
          <a:noFill/>
        </p:spPr>
        <p:txBody>
          <a:bodyPr wrap="square" lIns="0" tIns="0" rIns="0" bIns="0" rtlCol="0">
            <a:spAutoFit/>
          </a:bodyPr>
          <a:lstStyle/>
          <a:p>
            <a:pPr marL="171450" indent="-171450">
              <a:lnSpc>
                <a:spcPts val="2100"/>
              </a:lnSpc>
              <a:spcAft>
                <a:spcPts val="560"/>
              </a:spcAft>
              <a:buFont typeface="Arial" panose="020B0604020202020204" pitchFamily="34" charset="0"/>
              <a:buChar char="•"/>
            </a:pPr>
            <a:endParaRPr lang="en-GB" sz="1400" dirty="0"/>
          </a:p>
          <a:p>
            <a:pPr>
              <a:lnSpc>
                <a:spcPts val="2100"/>
              </a:lnSpc>
              <a:spcAft>
                <a:spcPts val="560"/>
              </a:spcAft>
            </a:pPr>
            <a:r>
              <a:rPr lang="en-GB" sz="1600" b="1" dirty="0"/>
              <a:t>New Group - Capacity Agreement Termination</a:t>
            </a:r>
            <a:endParaRPr lang="en-GB" sz="1600" dirty="0"/>
          </a:p>
          <a:p>
            <a:pPr marL="171450" indent="-171450">
              <a:lnSpc>
                <a:spcPts val="2100"/>
              </a:lnSpc>
              <a:spcAft>
                <a:spcPts val="560"/>
              </a:spcAft>
              <a:buFont typeface="Arial" panose="020B0604020202020204" pitchFamily="34" charset="0"/>
              <a:buChar char="•"/>
            </a:pPr>
            <a:r>
              <a:rPr lang="en-GB" sz="1600" dirty="0" smtClean="0"/>
              <a:t>7 </a:t>
            </a:r>
            <a:r>
              <a:rPr lang="en-GB" sz="1600" dirty="0"/>
              <a:t>New </a:t>
            </a:r>
            <a:r>
              <a:rPr lang="en-GB" sz="1600" dirty="0" smtClean="0"/>
              <a:t>Data </a:t>
            </a:r>
            <a:r>
              <a:rPr lang="en-GB" sz="1600" dirty="0"/>
              <a:t>Items - Capacity Agreement, CM Agreement Termination Reason, Termination Fee Rate, CM Agreement Termination Date, Termination Fee Due, Credit Cover Drawdown and Net Termination Fee </a:t>
            </a:r>
            <a:r>
              <a:rPr lang="en-GB" sz="1600" dirty="0" smtClean="0"/>
              <a:t>Payable.</a:t>
            </a:r>
          </a:p>
          <a:p>
            <a:pPr marL="171450" indent="-171450">
              <a:lnSpc>
                <a:spcPts val="2100"/>
              </a:lnSpc>
              <a:spcAft>
                <a:spcPts val="560"/>
              </a:spcAft>
              <a:buFont typeface="Arial" panose="020B0604020202020204" pitchFamily="34" charset="0"/>
              <a:buChar char="•"/>
            </a:pPr>
            <a:r>
              <a:rPr lang="en-GB" sz="1600" dirty="0"/>
              <a:t>2 Existing Data Items - Auction Acquired Capacity Obligation and Physically Traded Capacity Obligation</a:t>
            </a:r>
          </a:p>
          <a:p>
            <a:pPr marL="171450" indent="-171450">
              <a:lnSpc>
                <a:spcPts val="2100"/>
              </a:lnSpc>
              <a:spcAft>
                <a:spcPts val="560"/>
              </a:spcAft>
              <a:buFont typeface="Arial" panose="020B0604020202020204" pitchFamily="34" charset="0"/>
              <a:buChar char="•"/>
            </a:pPr>
            <a:endParaRPr lang="en-GB" sz="1400" dirty="0" smtClean="0"/>
          </a:p>
        </p:txBody>
      </p:sp>
    </p:spTree>
    <p:extLst>
      <p:ext uri="{BB962C8B-B14F-4D97-AF65-F5344CB8AC3E}">
        <p14:creationId xmlns:p14="http://schemas.microsoft.com/office/powerpoint/2010/main" val="25577161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2000" dirty="0" smtClean="0"/>
              <a:t>Next Steps</a:t>
            </a:r>
            <a:endParaRPr lang="en-GB" sz="2000"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17</a:t>
            </a:fld>
            <a:endParaRPr lang="en-GB" dirty="0"/>
          </a:p>
        </p:txBody>
      </p:sp>
      <p:grpSp>
        <p:nvGrpSpPr>
          <p:cNvPr id="11" name="Group 10"/>
          <p:cNvGrpSpPr/>
          <p:nvPr/>
        </p:nvGrpSpPr>
        <p:grpSpPr>
          <a:xfrm>
            <a:off x="656908" y="1063841"/>
            <a:ext cx="5034724" cy="713075"/>
            <a:chOff x="2190624" y="-614"/>
            <a:chExt cx="2734873" cy="606461"/>
          </a:xfrm>
          <a:scene3d>
            <a:camera prst="orthographicFront"/>
            <a:lightRig rig="flat" dir="t"/>
          </a:scene3d>
        </p:grpSpPr>
        <p:sp>
          <p:nvSpPr>
            <p:cNvPr id="12" name="Chevron 11"/>
            <p:cNvSpPr/>
            <p:nvPr/>
          </p:nvSpPr>
          <p:spPr>
            <a:xfrm>
              <a:off x="2190624" y="0"/>
              <a:ext cx="2734873" cy="596703"/>
            </a:xfrm>
            <a:prstGeom prst="chevron">
              <a:avLst/>
            </a:prstGeom>
            <a:sp3d prstMaterial="dkEdge">
              <a:bevelT w="8200" h="38100"/>
            </a:sp3d>
          </p:spPr>
          <p:style>
            <a:lnRef idx="0">
              <a:schemeClr val="lt1">
                <a:hueOff val="0"/>
                <a:satOff val="0"/>
                <a:lumOff val="0"/>
                <a:alphaOff val="0"/>
              </a:schemeClr>
            </a:lnRef>
            <a:fillRef idx="2">
              <a:schemeClr val="accent1">
                <a:shade val="80000"/>
                <a:hueOff val="6760"/>
                <a:satOff val="-10749"/>
                <a:lumOff val="11676"/>
                <a:alphaOff val="0"/>
              </a:schemeClr>
            </a:fillRef>
            <a:effectRef idx="1">
              <a:schemeClr val="accent1">
                <a:shade val="80000"/>
                <a:hueOff val="6760"/>
                <a:satOff val="-10749"/>
                <a:lumOff val="11676"/>
                <a:alphaOff val="0"/>
              </a:schemeClr>
            </a:effectRef>
            <a:fontRef idx="minor">
              <a:schemeClr val="dk1"/>
            </a:fontRef>
          </p:style>
        </p:sp>
        <p:sp>
          <p:nvSpPr>
            <p:cNvPr id="13" name="Chevron 6"/>
            <p:cNvSpPr txBox="1"/>
            <p:nvPr/>
          </p:nvSpPr>
          <p:spPr>
            <a:xfrm>
              <a:off x="2471061" y="-614"/>
              <a:ext cx="2156086" cy="606461"/>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24016" tIns="82677" rIns="41339" bIns="82677" numCol="1" spcCol="1270" anchor="ctr" anchorCtr="0">
              <a:noAutofit/>
            </a:bodyPr>
            <a:lstStyle/>
            <a:p>
              <a:pPr algn="ctr" defTabSz="1377950">
                <a:lnSpc>
                  <a:spcPct val="90000"/>
                </a:lnSpc>
                <a:spcBef>
                  <a:spcPct val="0"/>
                </a:spcBef>
                <a:spcAft>
                  <a:spcPct val="35000"/>
                </a:spcAft>
              </a:pPr>
              <a:r>
                <a:rPr lang="en-US" sz="2000" dirty="0" smtClean="0"/>
                <a:t>Feb 21 - Mar 21 </a:t>
              </a:r>
              <a:endParaRPr lang="en-US" sz="2000" dirty="0"/>
            </a:p>
          </p:txBody>
        </p:sp>
      </p:grpSp>
      <p:grpSp>
        <p:nvGrpSpPr>
          <p:cNvPr id="14" name="Group 13"/>
          <p:cNvGrpSpPr/>
          <p:nvPr/>
        </p:nvGrpSpPr>
        <p:grpSpPr>
          <a:xfrm>
            <a:off x="5717324" y="1064563"/>
            <a:ext cx="4887684" cy="722979"/>
            <a:chOff x="6566421" y="-18181"/>
            <a:chExt cx="2734873" cy="614884"/>
          </a:xfrm>
          <a:scene3d>
            <a:camera prst="orthographicFront"/>
            <a:lightRig rig="flat" dir="t"/>
          </a:scene3d>
        </p:grpSpPr>
        <p:sp>
          <p:nvSpPr>
            <p:cNvPr id="15" name="Chevron 14"/>
            <p:cNvSpPr/>
            <p:nvPr/>
          </p:nvSpPr>
          <p:spPr>
            <a:xfrm>
              <a:off x="6566421" y="0"/>
              <a:ext cx="2734873" cy="596703"/>
            </a:xfrm>
            <a:prstGeom prst="chevron">
              <a:avLst/>
            </a:prstGeom>
            <a:sp3d prstMaterial="dkEdge">
              <a:bevelT w="8200" h="38100"/>
            </a:sp3d>
          </p:spPr>
          <p:style>
            <a:lnRef idx="0">
              <a:schemeClr val="lt1">
                <a:hueOff val="0"/>
                <a:satOff val="0"/>
                <a:lumOff val="0"/>
                <a:alphaOff val="0"/>
              </a:schemeClr>
            </a:lnRef>
            <a:fillRef idx="2">
              <a:schemeClr val="accent1">
                <a:shade val="80000"/>
                <a:hueOff val="20281"/>
                <a:satOff val="-32248"/>
                <a:lumOff val="35028"/>
                <a:alphaOff val="0"/>
              </a:schemeClr>
            </a:fillRef>
            <a:effectRef idx="1">
              <a:schemeClr val="accent1">
                <a:shade val="80000"/>
                <a:hueOff val="20281"/>
                <a:satOff val="-32248"/>
                <a:lumOff val="35028"/>
                <a:alphaOff val="0"/>
              </a:schemeClr>
            </a:effectRef>
            <a:fontRef idx="minor">
              <a:schemeClr val="dk1"/>
            </a:fontRef>
          </p:style>
        </p:sp>
        <p:sp>
          <p:nvSpPr>
            <p:cNvPr id="16" name="Chevron 10"/>
            <p:cNvSpPr txBox="1"/>
            <p:nvPr/>
          </p:nvSpPr>
          <p:spPr>
            <a:xfrm>
              <a:off x="6854527" y="-18181"/>
              <a:ext cx="2138170" cy="596703"/>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24016" tIns="82677" rIns="41339" bIns="82677" numCol="1" spcCol="1270" anchor="ctr" anchorCtr="0">
              <a:noAutofit/>
            </a:bodyPr>
            <a:lstStyle/>
            <a:p>
              <a:pPr lvl="0" algn="ctr" defTabSz="1377950">
                <a:lnSpc>
                  <a:spcPct val="90000"/>
                </a:lnSpc>
                <a:spcBef>
                  <a:spcPct val="0"/>
                </a:spcBef>
                <a:spcAft>
                  <a:spcPct val="35000"/>
                </a:spcAft>
              </a:pPr>
              <a:r>
                <a:rPr lang="en-US" sz="2000" dirty="0" smtClean="0"/>
                <a:t>Apr 21 – Oct 21</a:t>
              </a:r>
              <a:endParaRPr lang="en-US" sz="2000" dirty="0"/>
            </a:p>
          </p:txBody>
        </p:sp>
      </p:grpSp>
      <p:graphicFrame>
        <p:nvGraphicFramePr>
          <p:cNvPr id="17" name="Table 16"/>
          <p:cNvGraphicFramePr>
            <a:graphicFrameLocks noGrp="1"/>
          </p:cNvGraphicFramePr>
          <p:nvPr>
            <p:extLst>
              <p:ext uri="{D42A27DB-BD31-4B8C-83A1-F6EECF244321}">
                <p14:modId xmlns:p14="http://schemas.microsoft.com/office/powerpoint/2010/main" val="1896645030"/>
              </p:ext>
            </p:extLst>
          </p:nvPr>
        </p:nvGraphicFramePr>
        <p:xfrm>
          <a:off x="433388" y="2048256"/>
          <a:ext cx="10082212" cy="4416552"/>
        </p:xfrm>
        <a:graphic>
          <a:graphicData uri="http://schemas.openxmlformats.org/drawingml/2006/table">
            <a:tbl>
              <a:tblPr firstRow="1" bandRow="1">
                <a:tableStyleId>{5C22544A-7EE6-4342-B048-85BDC9FD1C3A}</a:tableStyleId>
              </a:tblPr>
              <a:tblGrid>
                <a:gridCol w="5503627">
                  <a:extLst>
                    <a:ext uri="{9D8B030D-6E8A-4147-A177-3AD203B41FA5}">
                      <a16:colId xmlns:a16="http://schemas.microsoft.com/office/drawing/2014/main" val="447135216"/>
                    </a:ext>
                  </a:extLst>
                </a:gridCol>
                <a:gridCol w="4578585">
                  <a:extLst>
                    <a:ext uri="{9D8B030D-6E8A-4147-A177-3AD203B41FA5}">
                      <a16:colId xmlns:a16="http://schemas.microsoft.com/office/drawing/2014/main" val="2474862729"/>
                    </a:ext>
                  </a:extLst>
                </a:gridCol>
              </a:tblGrid>
              <a:tr h="4416552">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External Activities – </a:t>
                      </a:r>
                      <a:endParaRPr lang="en-GB" sz="1200" b="0" kern="1200" dirty="0" smtClean="0">
                        <a:solidFill>
                          <a:schemeClr val="tx1"/>
                        </a:solidFill>
                        <a:latin typeface="+mn-lt"/>
                        <a:ea typeface="+mn-ea"/>
                        <a:cs typeface="+mn-cs"/>
                      </a:endParaRPr>
                    </a:p>
                    <a:p>
                      <a:pPr marL="0" lvl="0" indent="0" algn="l" defTabSz="1043056" rtl="0" eaLnBrk="1" latinLnBrk="0" hangingPunct="1">
                        <a:buFont typeface="Arial" panose="020B0604020202020204" pitchFamily="34" charset="0"/>
                        <a:buNone/>
                      </a:pPr>
                      <a:endParaRPr lang="en-GB" sz="1200" b="0" kern="120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smtClean="0">
                          <a:solidFill>
                            <a:schemeClr val="tx1"/>
                          </a:solidFill>
                          <a:latin typeface="+mn-lt"/>
                          <a:ea typeface="+mn-ea"/>
                          <a:cs typeface="+mn-cs"/>
                        </a:rPr>
                        <a:t>Change</a:t>
                      </a:r>
                      <a:r>
                        <a:rPr lang="en-GB" sz="1200" b="0" kern="1200" baseline="0" dirty="0" smtClean="0">
                          <a:solidFill>
                            <a:schemeClr val="tx1"/>
                          </a:solidFill>
                          <a:latin typeface="+mn-lt"/>
                          <a:ea typeface="+mn-ea"/>
                          <a:cs typeface="+mn-cs"/>
                        </a:rPr>
                        <a:t> Proposal (</a:t>
                      </a:r>
                      <a:r>
                        <a:rPr lang="en-GB" sz="1200" b="0" kern="1200" dirty="0" smtClean="0">
                          <a:solidFill>
                            <a:schemeClr val="tx1"/>
                          </a:solidFill>
                          <a:latin typeface="+mn-lt"/>
                          <a:ea typeface="+mn-ea"/>
                          <a:cs typeface="+mn-cs"/>
                        </a:rPr>
                        <a:t>CP) raised in the MRA templates and sent across</a:t>
                      </a:r>
                      <a:r>
                        <a:rPr lang="en-GB" sz="1200" b="0" kern="1200" baseline="0" dirty="0" smtClean="0">
                          <a:solidFill>
                            <a:schemeClr val="tx1"/>
                          </a:solidFill>
                          <a:latin typeface="+mn-lt"/>
                          <a:ea typeface="+mn-ea"/>
                          <a:cs typeface="+mn-cs"/>
                        </a:rPr>
                        <a:t> to the MRA change team for pre-assessment prior to being passed to the REC Manager</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This CP incorporated all the feedback received from </a:t>
                      </a:r>
                      <a:r>
                        <a:rPr lang="en-GB" sz="1200" b="1" kern="1200" baseline="0" dirty="0" smtClean="0">
                          <a:solidFill>
                            <a:schemeClr val="tx1"/>
                          </a:solidFill>
                          <a:latin typeface="+mn-lt"/>
                          <a:ea typeface="+mn-ea"/>
                          <a:cs typeface="+mn-cs"/>
                        </a:rPr>
                        <a:t>SPF107 – Reporting of Additional EMR Backing Data to Suppliers </a:t>
                      </a:r>
                      <a:r>
                        <a:rPr lang="en-GB" sz="1200" b="0" kern="1200" baseline="0" dirty="0" smtClean="0">
                          <a:solidFill>
                            <a:schemeClr val="tx1"/>
                          </a:solidFill>
                          <a:latin typeface="+mn-lt"/>
                          <a:ea typeface="+mn-ea"/>
                          <a:cs typeface="+mn-cs"/>
                        </a:rPr>
                        <a:t>– specifically leaving the columns in the D0366 for invoice validation</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smtClean="0">
                          <a:solidFill>
                            <a:schemeClr val="tx1"/>
                          </a:solidFill>
                          <a:latin typeface="+mn-lt"/>
                          <a:ea typeface="+mn-ea"/>
                          <a:cs typeface="+mn-cs"/>
                        </a:rPr>
                        <a:t>Feedback</a:t>
                      </a:r>
                      <a:r>
                        <a:rPr lang="en-GB" sz="1200" b="0" kern="1200" baseline="0" dirty="0" smtClean="0">
                          <a:solidFill>
                            <a:schemeClr val="tx1"/>
                          </a:solidFill>
                          <a:latin typeface="+mn-lt"/>
                          <a:ea typeface="+mn-ea"/>
                          <a:cs typeface="+mn-cs"/>
                        </a:rPr>
                        <a:t> received from MRA change team </a:t>
                      </a:r>
                      <a:r>
                        <a:rPr lang="en-GB" sz="1200" b="0" kern="1200" baseline="0" dirty="0" smtClean="0">
                          <a:solidFill>
                            <a:schemeClr val="tx1"/>
                          </a:solidFill>
                          <a:latin typeface="+mn-lt"/>
                          <a:ea typeface="+mn-ea"/>
                          <a:cs typeface="+mn-cs"/>
                        </a:rPr>
                        <a:t>3 March 21 </a:t>
                      </a:r>
                      <a:r>
                        <a:rPr lang="en-GB" sz="1200" b="0" kern="1200" baseline="0" dirty="0" smtClean="0">
                          <a:solidFill>
                            <a:schemeClr val="tx1"/>
                          </a:solidFill>
                          <a:latin typeface="+mn-lt"/>
                          <a:ea typeface="+mn-ea"/>
                          <a:cs typeface="+mn-cs"/>
                        </a:rPr>
                        <a:t>and corrections being processed</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Can circulate documents and appendices after Webinar if desired?</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Would a Q&amp;A document from both Webinars be useful?</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Webinar on Stress Event Specific Data – </a:t>
                      </a:r>
                      <a:r>
                        <a:rPr lang="en-GB" sz="1200" b="0" kern="1200" baseline="0" dirty="0" smtClean="0">
                          <a:solidFill>
                            <a:schemeClr val="tx1"/>
                          </a:solidFill>
                          <a:latin typeface="+mn-lt"/>
                          <a:ea typeface="+mn-ea"/>
                          <a:cs typeface="+mn-cs"/>
                        </a:rPr>
                        <a:t>24 March 21</a:t>
                      </a:r>
                      <a:endParaRPr lang="en-GB" sz="1200" b="0" kern="1200" dirty="0" smtClean="0">
                        <a:solidFill>
                          <a:schemeClr val="tx1"/>
                        </a:solidFill>
                        <a:latin typeface="+mn-lt"/>
                        <a:ea typeface="+mn-ea"/>
                        <a:cs typeface="+mn-cs"/>
                      </a:endParaRPr>
                    </a:p>
                    <a:p>
                      <a:pPr marL="0" marR="0" lvl="0" indent="0" algn="l" defTabSz="1043056"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kern="1200" dirty="0" smtClean="0">
                        <a:solidFill>
                          <a:schemeClr val="tx1"/>
                        </a:solidFill>
                        <a:latin typeface="+mn-lt"/>
                        <a:ea typeface="+mn-ea"/>
                        <a:cs typeface="+mn-cs"/>
                      </a:endParaRPr>
                    </a:p>
                    <a:p>
                      <a:pPr marL="0" marR="0" lvl="0" indent="0" algn="l" defTabSz="1043056"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Dependency - </a:t>
                      </a:r>
                    </a:p>
                    <a:p>
                      <a:pPr marL="0" marR="0" lvl="0" indent="0" algn="l" defTabSz="1043056"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kern="120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smtClean="0">
                          <a:solidFill>
                            <a:schemeClr val="tx1"/>
                          </a:solidFill>
                          <a:latin typeface="+mn-lt"/>
                          <a:ea typeface="+mn-ea"/>
                          <a:cs typeface="+mn-cs"/>
                        </a:rPr>
                        <a:t>Move to the new REC Manager governance structure June / July.</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b="0" kern="1200" dirty="0" smtClean="0">
                        <a:solidFill>
                          <a:schemeClr val="tx1"/>
                        </a:solidFill>
                        <a:latin typeface="+mn-lt"/>
                        <a:ea typeface="+mn-ea"/>
                        <a:cs typeface="+mn-cs"/>
                      </a:endParaRPr>
                    </a:p>
                  </a:txBody>
                  <a:tcPr>
                    <a:solidFill>
                      <a:schemeClr val="accent1">
                        <a:lumMod val="20000"/>
                        <a:lumOff val="8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baseline="0" dirty="0" smtClean="0">
                          <a:solidFill>
                            <a:schemeClr val="tx1"/>
                          </a:solidFill>
                          <a:latin typeface="+mn-lt"/>
                          <a:ea typeface="+mn-ea"/>
                          <a:cs typeface="+mn-cs"/>
                        </a:rPr>
                        <a:t>Activities – </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Change Implemented with the REC Manager in November 2021.</a:t>
                      </a: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baseline="0" dirty="0" smtClean="0">
                        <a:solidFill>
                          <a:schemeClr val="tx1"/>
                        </a:solidFill>
                        <a:latin typeface="+mn-lt"/>
                        <a:ea typeface="+mn-ea"/>
                        <a:cs typeface="+mn-cs"/>
                      </a:endParaRPr>
                    </a:p>
                    <a:p>
                      <a:pPr marL="171450" marR="0" lvl="0" indent="-1714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latin typeface="+mn-lt"/>
                          <a:ea typeface="+mn-ea"/>
                          <a:cs typeface="+mn-cs"/>
                        </a:rPr>
                        <a:t>If this date doesn’t happen for any reason then the changes will be held in the EMRS settlement system so that they can be deployed at the when the changes are implemented in industry</a:t>
                      </a:r>
                    </a:p>
                    <a:p>
                      <a:pPr marR="0" lvl="0" algn="l" defTabSz="1043056" rtl="0" eaLnBrk="1" fontAlgn="auto" latinLnBrk="0" hangingPunct="1">
                        <a:lnSpc>
                          <a:spcPct val="100000"/>
                        </a:lnSpc>
                        <a:spcBef>
                          <a:spcPts val="0"/>
                        </a:spcBef>
                        <a:spcAft>
                          <a:spcPts val="0"/>
                        </a:spcAft>
                        <a:buClrTx/>
                        <a:buSzTx/>
                        <a:tabLst/>
                        <a:defRPr/>
                      </a:pPr>
                      <a:endParaRPr lang="en-GB" sz="1200" b="0" kern="1200" dirty="0" smtClean="0">
                        <a:solidFill>
                          <a:schemeClr val="tx1"/>
                        </a:solidFill>
                        <a:latin typeface="+mn-lt"/>
                        <a:ea typeface="+mn-ea"/>
                        <a:cs typeface="+mn-cs"/>
                      </a:endParaRPr>
                    </a:p>
                    <a:p>
                      <a:pPr marL="0" marR="0" lvl="0" indent="0" algn="l" defTabSz="1043056" rtl="0" eaLnBrk="1" fontAlgn="auto" latinLnBrk="0" hangingPunct="1">
                        <a:lnSpc>
                          <a:spcPct val="100000"/>
                        </a:lnSpc>
                        <a:spcBef>
                          <a:spcPts val="0"/>
                        </a:spcBef>
                        <a:spcAft>
                          <a:spcPts val="0"/>
                        </a:spcAft>
                        <a:buClrTx/>
                        <a:buSzTx/>
                        <a:buFontTx/>
                        <a:buNone/>
                        <a:tabLst/>
                        <a:defRPr/>
                      </a:pPr>
                      <a:endParaRPr lang="en-GB" sz="1200" b="0" kern="1200" dirty="0" smtClean="0">
                        <a:solidFill>
                          <a:schemeClr val="tx1"/>
                        </a:solidFill>
                        <a:latin typeface="+mn-lt"/>
                        <a:ea typeface="+mn-ea"/>
                        <a:cs typeface="+mn-cs"/>
                      </a:endParaRPr>
                    </a:p>
                    <a:p>
                      <a:pPr marL="0" marR="0" lvl="0" indent="0" algn="l" defTabSz="1043056" rtl="0" eaLnBrk="1" fontAlgn="auto" latinLnBrk="0" hangingPunct="1">
                        <a:lnSpc>
                          <a:spcPct val="100000"/>
                        </a:lnSpc>
                        <a:spcBef>
                          <a:spcPts val="0"/>
                        </a:spcBef>
                        <a:spcAft>
                          <a:spcPts val="0"/>
                        </a:spcAft>
                        <a:buClrTx/>
                        <a:buSzTx/>
                        <a:buFontTx/>
                        <a:buNone/>
                        <a:tabLst/>
                        <a:defRPr/>
                      </a:pPr>
                      <a:endParaRPr lang="en-GB" sz="1200" b="0" kern="1200" dirty="0" smtClean="0">
                        <a:solidFill>
                          <a:schemeClr val="tx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3690597779"/>
                  </a:ext>
                </a:extLst>
              </a:tr>
            </a:tbl>
          </a:graphicData>
        </a:graphic>
      </p:graphicFrame>
    </p:spTree>
    <p:extLst>
      <p:ext uri="{BB962C8B-B14F-4D97-AF65-F5344CB8AC3E}">
        <p14:creationId xmlns:p14="http://schemas.microsoft.com/office/powerpoint/2010/main" val="11121199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877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96158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Agenda </a:t>
            </a:r>
            <a:endParaRPr lang="en-GB" dirty="0"/>
          </a:p>
        </p:txBody>
      </p:sp>
      <p:sp>
        <p:nvSpPr>
          <p:cNvPr id="8" name="Text Placeholder 7"/>
          <p:cNvSpPr>
            <a:spLocks noGrp="1"/>
          </p:cNvSpPr>
          <p:nvPr>
            <p:ph type="body" sz="quarter" idx="12"/>
          </p:nvPr>
        </p:nvSpPr>
        <p:spPr>
          <a:xfrm>
            <a:off x="432000" y="1312295"/>
            <a:ext cx="9828000" cy="4860000"/>
          </a:xfrm>
        </p:spPr>
        <p:txBody>
          <a:bodyPr/>
          <a:lstStyle/>
          <a:p>
            <a:pPr marL="0" indent="0">
              <a:buNone/>
            </a:pPr>
            <a:r>
              <a:rPr lang="en-GB" sz="1600" dirty="0" smtClean="0"/>
              <a:t>Please do ask questions via the Q&amp;A function throughout and we’ll do our upmost to answer as many questions during this webinar. </a:t>
            </a:r>
          </a:p>
          <a:p>
            <a:pPr marL="0" indent="0">
              <a:buNone/>
            </a:pPr>
            <a:endParaRPr lang="en-GB" sz="1600" b="1" dirty="0" smtClean="0"/>
          </a:p>
          <a:p>
            <a:pPr marL="0" indent="0">
              <a:buNone/>
            </a:pPr>
            <a:r>
              <a:rPr lang="en-GB" sz="1600" b="1" dirty="0" smtClean="0"/>
              <a:t>Background </a:t>
            </a:r>
            <a:endParaRPr lang="en-GB" sz="1600" b="1" dirty="0"/>
          </a:p>
          <a:p>
            <a:r>
              <a:rPr lang="en-GB" sz="1600" dirty="0"/>
              <a:t>Why are we making </a:t>
            </a:r>
            <a:r>
              <a:rPr lang="en-GB" sz="1600" dirty="0" smtClean="0"/>
              <a:t>changes </a:t>
            </a:r>
            <a:r>
              <a:rPr lang="en-GB" sz="1600" dirty="0"/>
              <a:t>to the backing data? </a:t>
            </a:r>
            <a:endParaRPr lang="en-GB" sz="1600" b="1" dirty="0" smtClean="0"/>
          </a:p>
          <a:p>
            <a:pPr marL="0" indent="0">
              <a:buNone/>
            </a:pPr>
            <a:endParaRPr lang="en-GB" sz="1600" b="1" dirty="0" smtClean="0"/>
          </a:p>
          <a:p>
            <a:pPr marL="0" indent="0">
              <a:buNone/>
            </a:pPr>
            <a:r>
              <a:rPr lang="en-GB" sz="1600" b="1" dirty="0" smtClean="0"/>
              <a:t>Scope </a:t>
            </a:r>
            <a:r>
              <a:rPr lang="en-GB" sz="1600" b="1" dirty="0"/>
              <a:t>for change</a:t>
            </a:r>
          </a:p>
          <a:p>
            <a:r>
              <a:rPr lang="en-GB" sz="1600" dirty="0"/>
              <a:t>What are the </a:t>
            </a:r>
            <a:r>
              <a:rPr lang="en-GB" sz="1600" dirty="0" smtClean="0"/>
              <a:t>data flows and files changing</a:t>
            </a:r>
            <a:r>
              <a:rPr lang="en-GB" sz="1600" dirty="0"/>
              <a:t>? </a:t>
            </a:r>
            <a:endParaRPr lang="en-GB" sz="1600" dirty="0" smtClean="0"/>
          </a:p>
          <a:p>
            <a:r>
              <a:rPr lang="en-GB" sz="1600" dirty="0" smtClean="0"/>
              <a:t>What </a:t>
            </a:r>
            <a:r>
              <a:rPr lang="en-GB" sz="1600" dirty="0"/>
              <a:t>are the items </a:t>
            </a:r>
            <a:r>
              <a:rPr lang="en-GB" sz="1600" dirty="0" smtClean="0"/>
              <a:t>and groups </a:t>
            </a:r>
            <a:r>
              <a:rPr lang="en-GB" sz="1600" dirty="0"/>
              <a:t>within those </a:t>
            </a:r>
            <a:r>
              <a:rPr lang="en-GB" sz="1600" dirty="0" smtClean="0"/>
              <a:t>flows and files?</a:t>
            </a:r>
          </a:p>
          <a:p>
            <a:pPr marL="0" indent="0">
              <a:buNone/>
            </a:pPr>
            <a:endParaRPr lang="en-GB" sz="1600" b="1" dirty="0" smtClean="0"/>
          </a:p>
          <a:p>
            <a:pPr marL="0" indent="0">
              <a:buNone/>
            </a:pPr>
            <a:r>
              <a:rPr lang="en-GB" sz="1600" b="1" dirty="0" smtClean="0"/>
              <a:t>Timeline</a:t>
            </a:r>
          </a:p>
          <a:p>
            <a:r>
              <a:rPr lang="en-GB" sz="1600" dirty="0" smtClean="0"/>
              <a:t>Next </a:t>
            </a:r>
            <a:r>
              <a:rPr lang="en-GB" sz="1600" dirty="0"/>
              <a:t>Steps</a:t>
            </a:r>
          </a:p>
          <a:p>
            <a:endParaRPr lang="en-GB" dirty="0"/>
          </a:p>
        </p:txBody>
      </p:sp>
      <p:sp>
        <p:nvSpPr>
          <p:cNvPr id="6" name="Slide Number Placeholder 5"/>
          <p:cNvSpPr>
            <a:spLocks noGrp="1"/>
          </p:cNvSpPr>
          <p:nvPr>
            <p:ph type="sldNum" sz="quarter" idx="4"/>
          </p:nvPr>
        </p:nvSpPr>
        <p:spPr/>
        <p:txBody>
          <a:bodyPr/>
          <a:lstStyle/>
          <a:p>
            <a:fld id="{183C6C5D-E533-49CA-B0EE-FC3E24E254C3}" type="slidenum">
              <a:rPr lang="en-GB" smtClean="0"/>
              <a:pPr/>
              <a:t>3</a:t>
            </a:fld>
            <a:endParaRPr lang="en-GB" dirty="0"/>
          </a:p>
        </p:txBody>
      </p:sp>
    </p:spTree>
    <p:extLst>
      <p:ext uri="{BB962C8B-B14F-4D97-AF65-F5344CB8AC3E}">
        <p14:creationId xmlns:p14="http://schemas.microsoft.com/office/powerpoint/2010/main" val="303336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3"/>
            <p:extLst>
              <p:ext uri="{D42A27DB-BD31-4B8C-83A1-F6EECF244321}">
                <p14:modId xmlns:p14="http://schemas.microsoft.com/office/powerpoint/2010/main" val="1274753132"/>
              </p:ext>
            </p:extLst>
          </p:nvPr>
        </p:nvGraphicFramePr>
        <p:xfrm>
          <a:off x="289630" y="1504950"/>
          <a:ext cx="9826612" cy="485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GB" dirty="0" smtClean="0"/>
              <a:t>Background </a:t>
            </a:r>
            <a:endParaRPr lang="en-GB"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4</a:t>
            </a:fld>
            <a:endParaRPr lang="en-GB" dirty="0"/>
          </a:p>
        </p:txBody>
      </p:sp>
      <p:sp>
        <p:nvSpPr>
          <p:cNvPr id="10" name="Down Arrow 9"/>
          <p:cNvSpPr/>
          <p:nvPr/>
        </p:nvSpPr>
        <p:spPr>
          <a:xfrm>
            <a:off x="1097280" y="2304288"/>
            <a:ext cx="484632" cy="978408"/>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Down Arrow 10"/>
          <p:cNvSpPr/>
          <p:nvPr/>
        </p:nvSpPr>
        <p:spPr>
          <a:xfrm>
            <a:off x="2443734" y="2304288"/>
            <a:ext cx="484632" cy="1371600"/>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Down Arrow 11"/>
          <p:cNvSpPr/>
          <p:nvPr/>
        </p:nvSpPr>
        <p:spPr>
          <a:xfrm>
            <a:off x="3790188" y="2304288"/>
            <a:ext cx="484632" cy="1920240"/>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Down Arrow 12"/>
          <p:cNvSpPr/>
          <p:nvPr/>
        </p:nvSpPr>
        <p:spPr>
          <a:xfrm>
            <a:off x="5082865" y="2322576"/>
            <a:ext cx="484632" cy="2852928"/>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Down Arrow 13"/>
          <p:cNvSpPr/>
          <p:nvPr/>
        </p:nvSpPr>
        <p:spPr>
          <a:xfrm>
            <a:off x="6375543" y="2304288"/>
            <a:ext cx="484632" cy="1929384"/>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Down Arrow 14"/>
          <p:cNvSpPr/>
          <p:nvPr/>
        </p:nvSpPr>
        <p:spPr>
          <a:xfrm>
            <a:off x="7601118" y="2304288"/>
            <a:ext cx="484632" cy="1371600"/>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Down Arrow 15"/>
          <p:cNvSpPr/>
          <p:nvPr/>
        </p:nvSpPr>
        <p:spPr>
          <a:xfrm>
            <a:off x="8826693" y="2304288"/>
            <a:ext cx="484632" cy="978408"/>
          </a:xfrm>
          <a:prstGeom prst="downArrow">
            <a:avLst/>
          </a:prstGeom>
          <a:solidFill>
            <a:schemeClr val="accent5">
              <a:lumMod val="7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p:cNvSpPr txBox="1"/>
          <p:nvPr/>
        </p:nvSpPr>
        <p:spPr>
          <a:xfrm>
            <a:off x="448055" y="3339477"/>
            <a:ext cx="1901953" cy="269304"/>
          </a:xfrm>
          <a:prstGeom prst="rect">
            <a:avLst/>
          </a:prstGeom>
          <a:noFill/>
          <a:effectLst>
            <a:outerShdw blurRad="50800" dist="50800" dir="5400000" algn="ctr" rotWithShape="0">
              <a:schemeClr val="bg1"/>
            </a:outerShdw>
          </a:effectLst>
        </p:spPr>
        <p:txBody>
          <a:bodyPr wrap="square" lIns="0" tIns="0" rIns="0" bIns="0" rtlCol="0">
            <a:spAutoFit/>
          </a:bodyPr>
          <a:lstStyle/>
          <a:p>
            <a:pPr marL="171450" indent="-171450">
              <a:lnSpc>
                <a:spcPts val="2100"/>
              </a:lnSpc>
              <a:spcAft>
                <a:spcPts val="560"/>
              </a:spcAft>
              <a:buFont typeface="Arial" panose="020B0604020202020204" pitchFamily="34" charset="0"/>
              <a:buChar char="•"/>
            </a:pPr>
            <a:r>
              <a:rPr lang="en-GB" sz="1200" b="1" dirty="0" smtClean="0"/>
              <a:t>Apr </a:t>
            </a:r>
            <a:r>
              <a:rPr lang="en-GB" sz="1200" b="1" dirty="0"/>
              <a:t>15 </a:t>
            </a:r>
            <a:r>
              <a:rPr lang="en-GB" sz="1200" dirty="0" smtClean="0"/>
              <a:t>CFD </a:t>
            </a:r>
            <a:r>
              <a:rPr lang="en-GB" sz="1200" dirty="0"/>
              <a:t>starts</a:t>
            </a:r>
          </a:p>
        </p:txBody>
      </p:sp>
      <p:sp>
        <p:nvSpPr>
          <p:cNvPr id="18" name="TextBox 17"/>
          <p:cNvSpPr txBox="1"/>
          <p:nvPr/>
        </p:nvSpPr>
        <p:spPr>
          <a:xfrm>
            <a:off x="1862004" y="3675888"/>
            <a:ext cx="1786452" cy="233910"/>
          </a:xfrm>
          <a:prstGeom prst="rect">
            <a:avLst/>
          </a:prstGeom>
          <a:noFill/>
          <a:effectLst>
            <a:outerShdw blurRad="50800" dist="50800" dir="5400000" algn="ctr" rotWithShape="0">
              <a:schemeClr val="bg1"/>
            </a:outerShdw>
          </a:effectLst>
        </p:spPr>
        <p:txBody>
          <a:bodyPr wrap="square" lIns="0" tIns="0" rIns="0" bIns="0" rtlCol="0">
            <a:spAutoFit/>
          </a:bodyPr>
          <a:lstStyle/>
          <a:p>
            <a:pPr marL="171450" indent="-171450">
              <a:lnSpc>
                <a:spcPts val="2100"/>
              </a:lnSpc>
              <a:spcAft>
                <a:spcPts val="560"/>
              </a:spcAft>
              <a:buFont typeface="Arial" panose="020B0604020202020204" pitchFamily="34" charset="0"/>
              <a:buChar char="•"/>
            </a:pPr>
            <a:r>
              <a:rPr lang="en-GB" sz="1200" b="1" dirty="0"/>
              <a:t>Oct 16 </a:t>
            </a:r>
            <a:r>
              <a:rPr lang="en-GB" sz="1200" dirty="0"/>
              <a:t>– CM starts</a:t>
            </a:r>
          </a:p>
        </p:txBody>
      </p:sp>
      <p:sp>
        <p:nvSpPr>
          <p:cNvPr id="19" name="TextBox 18"/>
          <p:cNvSpPr txBox="1"/>
          <p:nvPr/>
        </p:nvSpPr>
        <p:spPr>
          <a:xfrm>
            <a:off x="2160270" y="4233672"/>
            <a:ext cx="3042666" cy="707886"/>
          </a:xfrm>
          <a:prstGeom prst="rect">
            <a:avLst/>
          </a:prstGeom>
          <a:noFill/>
          <a:effectLst>
            <a:outerShdw blurRad="50800" dist="50800" dir="5400000" algn="ctr" rotWithShape="0">
              <a:schemeClr val="bg1"/>
            </a:outerShdw>
          </a:effectLst>
        </p:spPr>
        <p:txBody>
          <a:bodyPr wrap="square" lIns="0" tIns="0" rIns="0" bIns="0" rtlCol="0">
            <a:spAutoFit/>
          </a:bodyPr>
          <a:lstStyle/>
          <a:p>
            <a:pPr marL="171450" indent="-171450">
              <a:spcAft>
                <a:spcPts val="560"/>
              </a:spcAft>
              <a:buFont typeface="Arial" panose="020B0604020202020204" pitchFamily="34" charset="0"/>
              <a:buChar char="•"/>
            </a:pPr>
            <a:r>
              <a:rPr lang="en-GB" sz="1200" b="1" dirty="0"/>
              <a:t>Feb 17 </a:t>
            </a:r>
            <a:r>
              <a:rPr lang="en-GB" sz="1200" dirty="0"/>
              <a:t>– Last Backing Data </a:t>
            </a:r>
            <a:r>
              <a:rPr lang="en-GB" sz="1200" dirty="0" smtClean="0"/>
              <a:t>Updates</a:t>
            </a:r>
          </a:p>
          <a:p>
            <a:pPr marL="171450" indent="-171450">
              <a:spcAft>
                <a:spcPts val="560"/>
              </a:spcAft>
              <a:buFont typeface="Arial" panose="020B0604020202020204" pitchFamily="34" charset="0"/>
              <a:buChar char="•"/>
            </a:pPr>
            <a:r>
              <a:rPr lang="en-GB" sz="1200" b="1" dirty="0" smtClean="0"/>
              <a:t>3 </a:t>
            </a:r>
            <a:r>
              <a:rPr lang="en-GB" sz="1200" dirty="0" smtClean="0"/>
              <a:t>Releases</a:t>
            </a:r>
          </a:p>
          <a:p>
            <a:pPr marL="171450" indent="-171450">
              <a:spcAft>
                <a:spcPts val="560"/>
              </a:spcAft>
              <a:buFont typeface="Arial" panose="020B0604020202020204" pitchFamily="34" charset="0"/>
              <a:buChar char="•"/>
            </a:pPr>
            <a:r>
              <a:rPr lang="en-GB" sz="1200" b="1" dirty="0" smtClean="0"/>
              <a:t>38</a:t>
            </a:r>
            <a:r>
              <a:rPr lang="en-GB" sz="1200" dirty="0" smtClean="0"/>
              <a:t> Changes</a:t>
            </a:r>
            <a:endParaRPr lang="en-GB" sz="1200" dirty="0"/>
          </a:p>
        </p:txBody>
      </p:sp>
      <p:sp>
        <p:nvSpPr>
          <p:cNvPr id="20" name="TextBox 19"/>
          <p:cNvSpPr txBox="1"/>
          <p:nvPr/>
        </p:nvSpPr>
        <p:spPr>
          <a:xfrm>
            <a:off x="4158058" y="5216625"/>
            <a:ext cx="2609945" cy="707886"/>
          </a:xfrm>
          <a:prstGeom prst="rect">
            <a:avLst/>
          </a:prstGeom>
          <a:noFill/>
        </p:spPr>
        <p:txBody>
          <a:bodyPr wrap="none" lIns="0" tIns="0" rIns="0" bIns="0" rtlCol="0">
            <a:spAutoFit/>
          </a:bodyPr>
          <a:lstStyle/>
          <a:p>
            <a:pPr marL="171450" indent="-171450">
              <a:spcAft>
                <a:spcPts val="560"/>
              </a:spcAft>
              <a:buFont typeface="Arial" panose="020B0604020202020204" pitchFamily="34" charset="0"/>
              <a:buChar char="•"/>
            </a:pPr>
            <a:r>
              <a:rPr lang="en-GB" sz="1200" b="1" dirty="0" smtClean="0"/>
              <a:t>Spring </a:t>
            </a:r>
            <a:r>
              <a:rPr lang="en-GB" sz="1200" b="1" dirty="0"/>
              <a:t>18 </a:t>
            </a:r>
            <a:r>
              <a:rPr lang="en-GB" sz="1200" dirty="0"/>
              <a:t>- Mock Stress Event</a:t>
            </a:r>
          </a:p>
          <a:p>
            <a:pPr marL="171450" indent="-171450">
              <a:spcAft>
                <a:spcPts val="560"/>
              </a:spcAft>
              <a:buFont typeface="Arial" panose="020B0604020202020204" pitchFamily="34" charset="0"/>
              <a:buChar char="•"/>
            </a:pPr>
            <a:r>
              <a:rPr lang="en-GB" sz="1200" b="1" dirty="0" smtClean="0"/>
              <a:t>4 </a:t>
            </a:r>
            <a:r>
              <a:rPr lang="en-GB" sz="1200" dirty="0" smtClean="0"/>
              <a:t>Releases</a:t>
            </a:r>
          </a:p>
          <a:p>
            <a:pPr marL="171450" indent="-171450">
              <a:spcAft>
                <a:spcPts val="560"/>
              </a:spcAft>
              <a:buFont typeface="Arial" panose="020B0604020202020204" pitchFamily="34" charset="0"/>
              <a:buChar char="•"/>
            </a:pPr>
            <a:r>
              <a:rPr lang="en-GB" sz="1200" b="1" dirty="0" smtClean="0"/>
              <a:t>21</a:t>
            </a:r>
            <a:r>
              <a:rPr lang="en-GB" sz="1200" dirty="0" smtClean="0"/>
              <a:t> Changes</a:t>
            </a:r>
            <a:endParaRPr lang="en-GB" sz="1200" dirty="0"/>
          </a:p>
        </p:txBody>
      </p:sp>
      <p:sp>
        <p:nvSpPr>
          <p:cNvPr id="21" name="TextBox 20"/>
          <p:cNvSpPr txBox="1"/>
          <p:nvPr/>
        </p:nvSpPr>
        <p:spPr>
          <a:xfrm>
            <a:off x="5961888" y="4329240"/>
            <a:ext cx="1337199" cy="446276"/>
          </a:xfrm>
          <a:prstGeom prst="rect">
            <a:avLst/>
          </a:prstGeom>
          <a:noFill/>
        </p:spPr>
        <p:txBody>
          <a:bodyPr wrap="square" lIns="0" tIns="0" rIns="0" bIns="0" rtlCol="0">
            <a:spAutoFit/>
          </a:bodyPr>
          <a:lstStyle/>
          <a:p>
            <a:pPr marL="171450" indent="-171450">
              <a:spcAft>
                <a:spcPts val="560"/>
              </a:spcAft>
              <a:buFont typeface="Arial" panose="020B0604020202020204" pitchFamily="34" charset="0"/>
              <a:buChar char="•"/>
            </a:pPr>
            <a:r>
              <a:rPr lang="en-GB" sz="1200" b="1" dirty="0" smtClean="0"/>
              <a:t>4</a:t>
            </a:r>
            <a:r>
              <a:rPr lang="en-GB" sz="1200" dirty="0" smtClean="0"/>
              <a:t> </a:t>
            </a:r>
            <a:r>
              <a:rPr lang="en-GB" sz="1200" dirty="0"/>
              <a:t>R</a:t>
            </a:r>
            <a:r>
              <a:rPr lang="en-GB" sz="1200" dirty="0" smtClean="0"/>
              <a:t>eleases  </a:t>
            </a:r>
          </a:p>
          <a:p>
            <a:pPr marL="171450" indent="-171450">
              <a:spcAft>
                <a:spcPts val="560"/>
              </a:spcAft>
              <a:buFont typeface="Arial" panose="020B0604020202020204" pitchFamily="34" charset="0"/>
              <a:buChar char="•"/>
            </a:pPr>
            <a:r>
              <a:rPr lang="en-GB" sz="1200" b="1" dirty="0" smtClean="0"/>
              <a:t>27</a:t>
            </a:r>
            <a:r>
              <a:rPr lang="en-GB" sz="1200" dirty="0" smtClean="0"/>
              <a:t> Changes</a:t>
            </a:r>
            <a:endParaRPr lang="en-GB" sz="1200" dirty="0"/>
          </a:p>
        </p:txBody>
      </p:sp>
      <p:sp>
        <p:nvSpPr>
          <p:cNvPr id="22" name="TextBox 21"/>
          <p:cNvSpPr txBox="1"/>
          <p:nvPr/>
        </p:nvSpPr>
        <p:spPr>
          <a:xfrm>
            <a:off x="7232904" y="3736062"/>
            <a:ext cx="1202252" cy="446276"/>
          </a:xfrm>
          <a:prstGeom prst="rect">
            <a:avLst/>
          </a:prstGeom>
          <a:noFill/>
        </p:spPr>
        <p:txBody>
          <a:bodyPr wrap="square" lIns="0" tIns="0" rIns="0" bIns="0" rtlCol="0">
            <a:spAutoFit/>
          </a:bodyPr>
          <a:lstStyle/>
          <a:p>
            <a:pPr marL="171450" indent="-171450">
              <a:spcAft>
                <a:spcPts val="560"/>
              </a:spcAft>
              <a:buFont typeface="Arial" panose="020B0604020202020204" pitchFamily="34" charset="0"/>
              <a:buChar char="•"/>
            </a:pPr>
            <a:r>
              <a:rPr lang="en-GB" sz="1200" b="1" dirty="0" smtClean="0"/>
              <a:t>4</a:t>
            </a:r>
            <a:r>
              <a:rPr lang="en-GB" sz="1200" dirty="0" smtClean="0"/>
              <a:t> </a:t>
            </a:r>
            <a:r>
              <a:rPr lang="en-GB" sz="1200" dirty="0"/>
              <a:t>R</a:t>
            </a:r>
            <a:r>
              <a:rPr lang="en-GB" sz="1200" dirty="0" smtClean="0"/>
              <a:t>eleases   </a:t>
            </a:r>
          </a:p>
          <a:p>
            <a:pPr marL="171450" indent="-171450">
              <a:spcAft>
                <a:spcPts val="560"/>
              </a:spcAft>
              <a:buFont typeface="Arial" panose="020B0604020202020204" pitchFamily="34" charset="0"/>
              <a:buChar char="•"/>
            </a:pPr>
            <a:r>
              <a:rPr lang="en-GB" sz="1200" b="1" dirty="0" smtClean="0"/>
              <a:t>30</a:t>
            </a:r>
            <a:r>
              <a:rPr lang="en-GB" sz="1200" dirty="0" smtClean="0"/>
              <a:t> </a:t>
            </a:r>
            <a:r>
              <a:rPr lang="en-GB" sz="1200" dirty="0"/>
              <a:t>C</a:t>
            </a:r>
            <a:r>
              <a:rPr lang="en-GB" sz="1200" dirty="0" smtClean="0"/>
              <a:t>hanges</a:t>
            </a:r>
            <a:endParaRPr lang="en-GB" sz="1200" dirty="0"/>
          </a:p>
        </p:txBody>
      </p:sp>
      <p:sp>
        <p:nvSpPr>
          <p:cNvPr id="23" name="TextBox 22"/>
          <p:cNvSpPr txBox="1"/>
          <p:nvPr/>
        </p:nvSpPr>
        <p:spPr>
          <a:xfrm>
            <a:off x="8490092" y="3284958"/>
            <a:ext cx="1318006" cy="446276"/>
          </a:xfrm>
          <a:prstGeom prst="rect">
            <a:avLst/>
          </a:prstGeom>
          <a:noFill/>
        </p:spPr>
        <p:txBody>
          <a:bodyPr wrap="square" lIns="0" tIns="0" rIns="0" bIns="0" rtlCol="0">
            <a:spAutoFit/>
          </a:bodyPr>
          <a:lstStyle/>
          <a:p>
            <a:pPr marL="171450" indent="-171450">
              <a:spcAft>
                <a:spcPts val="560"/>
              </a:spcAft>
              <a:buFont typeface="Arial" panose="020B0604020202020204" pitchFamily="34" charset="0"/>
              <a:buChar char="•"/>
            </a:pPr>
            <a:r>
              <a:rPr lang="en-GB" sz="1200" b="1" dirty="0" smtClean="0"/>
              <a:t>3</a:t>
            </a:r>
            <a:r>
              <a:rPr lang="en-GB" sz="1200" dirty="0" smtClean="0"/>
              <a:t> </a:t>
            </a:r>
            <a:r>
              <a:rPr lang="en-GB" sz="1200" dirty="0"/>
              <a:t>R</a:t>
            </a:r>
            <a:r>
              <a:rPr lang="en-GB" sz="1200" dirty="0" smtClean="0"/>
              <a:t>eleases   </a:t>
            </a:r>
          </a:p>
          <a:p>
            <a:pPr marL="171450" indent="-171450">
              <a:spcAft>
                <a:spcPts val="560"/>
              </a:spcAft>
              <a:buFont typeface="Arial" panose="020B0604020202020204" pitchFamily="34" charset="0"/>
              <a:buChar char="•"/>
            </a:pPr>
            <a:r>
              <a:rPr lang="en-GB" sz="1200" b="1" dirty="0" smtClean="0"/>
              <a:t>21</a:t>
            </a:r>
            <a:r>
              <a:rPr lang="en-GB" sz="1200" dirty="0" smtClean="0"/>
              <a:t> Changes</a:t>
            </a:r>
            <a:endParaRPr lang="en-GB" sz="1200" dirty="0"/>
          </a:p>
        </p:txBody>
      </p:sp>
    </p:spTree>
    <p:extLst>
      <p:ext uri="{BB962C8B-B14F-4D97-AF65-F5344CB8AC3E}">
        <p14:creationId xmlns:p14="http://schemas.microsoft.com/office/powerpoint/2010/main" val="2992364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2"/>
          </p:nvPr>
        </p:nvSpPr>
        <p:spPr/>
        <p:txBody>
          <a:bodyPr/>
          <a:lstStyle/>
          <a:p>
            <a:pPr marL="285750" indent="-285750">
              <a:buFont typeface="Wingdings" panose="05000000000000000000" pitchFamily="2" charset="2"/>
              <a:buChar char="q"/>
            </a:pPr>
            <a:endParaRPr lang="en-GB" sz="1800" dirty="0" smtClean="0"/>
          </a:p>
          <a:p>
            <a:pPr marL="285750" indent="-285750">
              <a:buFont typeface="Wingdings" panose="05000000000000000000" pitchFamily="2" charset="2"/>
              <a:buChar char="q"/>
            </a:pPr>
            <a:r>
              <a:rPr lang="en-GB" sz="1800" dirty="0" smtClean="0"/>
              <a:t>Increased </a:t>
            </a:r>
            <a:r>
              <a:rPr lang="en-GB" sz="1800" dirty="0"/>
              <a:t>System </a:t>
            </a:r>
            <a:r>
              <a:rPr lang="en-GB" sz="1800" dirty="0" smtClean="0"/>
              <a:t>Functionality</a:t>
            </a:r>
            <a:endParaRPr lang="en-GB" sz="1800" dirty="0"/>
          </a:p>
          <a:p>
            <a:pPr marL="285750" indent="-285750">
              <a:buFont typeface="Wingdings" panose="05000000000000000000" pitchFamily="2" charset="2"/>
              <a:buChar char="q"/>
            </a:pPr>
            <a:r>
              <a:rPr lang="en-GB" sz="1800" dirty="0"/>
              <a:t>Regulatory Scheme </a:t>
            </a:r>
            <a:r>
              <a:rPr lang="en-GB" sz="1800" dirty="0" smtClean="0"/>
              <a:t>Changes</a:t>
            </a:r>
            <a:endParaRPr lang="en-GB" sz="1800" dirty="0"/>
          </a:p>
          <a:p>
            <a:pPr marL="285750" indent="-285750">
              <a:buFont typeface="Wingdings" panose="05000000000000000000" pitchFamily="2" charset="2"/>
              <a:buChar char="q"/>
            </a:pPr>
            <a:r>
              <a:rPr lang="en-GB" sz="1800" dirty="0"/>
              <a:t>Lessons Learnt </a:t>
            </a:r>
            <a:r>
              <a:rPr lang="en-GB" sz="1800" dirty="0" smtClean="0"/>
              <a:t>from Mock </a:t>
            </a:r>
            <a:r>
              <a:rPr lang="en-GB" sz="1800" dirty="0"/>
              <a:t>Stress Event </a:t>
            </a:r>
          </a:p>
          <a:p>
            <a:pPr marL="285750" indent="-285750">
              <a:buFont typeface="Wingdings" panose="05000000000000000000" pitchFamily="2" charset="2"/>
              <a:buChar char="q"/>
            </a:pPr>
            <a:r>
              <a:rPr lang="en-GB" sz="1800" dirty="0"/>
              <a:t>Repeated Helpdesk </a:t>
            </a:r>
            <a:r>
              <a:rPr lang="en-GB" sz="1800" dirty="0" smtClean="0"/>
              <a:t>Questions</a:t>
            </a:r>
            <a:endParaRPr lang="en-GB" sz="1800" dirty="0"/>
          </a:p>
          <a:p>
            <a:endParaRPr lang="en-GB" dirty="0"/>
          </a:p>
        </p:txBody>
      </p:sp>
      <p:sp>
        <p:nvSpPr>
          <p:cNvPr id="8" name="Text Placeholder 7"/>
          <p:cNvSpPr>
            <a:spLocks noGrp="1"/>
          </p:cNvSpPr>
          <p:nvPr>
            <p:ph type="body" sz="quarter" idx="13"/>
          </p:nvPr>
        </p:nvSpPr>
        <p:spPr/>
        <p:txBody>
          <a:bodyPr/>
          <a:lstStyle/>
          <a:p>
            <a:pPr algn="ctr"/>
            <a:r>
              <a:rPr lang="en-GB" sz="3600" dirty="0"/>
              <a:t>Why are we making </a:t>
            </a:r>
            <a:r>
              <a:rPr lang="en-GB" sz="3600" dirty="0" smtClean="0"/>
              <a:t>changes </a:t>
            </a:r>
            <a:r>
              <a:rPr lang="en-GB" sz="3600" dirty="0"/>
              <a:t>to the backing data? </a:t>
            </a:r>
          </a:p>
        </p:txBody>
      </p:sp>
      <p:sp>
        <p:nvSpPr>
          <p:cNvPr id="6" name="Slide Number Placeholder 5"/>
          <p:cNvSpPr>
            <a:spLocks noGrp="1"/>
          </p:cNvSpPr>
          <p:nvPr>
            <p:ph type="sldNum" sz="quarter" idx="4294967295"/>
          </p:nvPr>
        </p:nvSpPr>
        <p:spPr>
          <a:xfrm>
            <a:off x="10333038" y="7100888"/>
            <a:ext cx="360362" cy="179387"/>
          </a:xfrm>
        </p:spPr>
        <p:txBody>
          <a:bodyPr/>
          <a:lstStyle/>
          <a:p>
            <a:fld id="{183C6C5D-E533-49CA-B0EE-FC3E24E254C3}" type="slidenum">
              <a:rPr lang="en-GB" smtClean="0"/>
              <a:pPr/>
              <a:t>5</a:t>
            </a:fld>
            <a:endParaRPr lang="en-GB" dirty="0"/>
          </a:p>
        </p:txBody>
      </p:sp>
    </p:spTree>
    <p:extLst>
      <p:ext uri="{BB962C8B-B14F-4D97-AF65-F5344CB8AC3E}">
        <p14:creationId xmlns:p14="http://schemas.microsoft.com/office/powerpoint/2010/main" val="1784873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3"/>
            <p:extLst>
              <p:ext uri="{D42A27DB-BD31-4B8C-83A1-F6EECF244321}">
                <p14:modId xmlns:p14="http://schemas.microsoft.com/office/powerpoint/2010/main" val="92743093"/>
              </p:ext>
            </p:extLst>
          </p:nvPr>
        </p:nvGraphicFramePr>
        <p:xfrm>
          <a:off x="433388" y="1504950"/>
          <a:ext cx="4733925" cy="485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a:xfrm>
            <a:off x="432000" y="484917"/>
            <a:ext cx="9828000" cy="432000"/>
          </a:xfrm>
        </p:spPr>
        <p:txBody>
          <a:bodyPr/>
          <a:lstStyle/>
          <a:p>
            <a:r>
              <a:rPr lang="en-GB" sz="2600" dirty="0"/>
              <a:t>What are the </a:t>
            </a:r>
            <a:r>
              <a:rPr lang="en-GB" sz="2600" dirty="0" smtClean="0"/>
              <a:t>flows &amp; files changing? - </a:t>
            </a:r>
            <a:r>
              <a:rPr lang="en-GB" sz="2600" dirty="0" err="1" smtClean="0"/>
              <a:t>CfD</a:t>
            </a:r>
            <a:r>
              <a:rPr lang="en-GB" sz="2600" dirty="0" smtClean="0"/>
              <a:t> Supplier</a:t>
            </a:r>
            <a:endParaRPr lang="en-GB" sz="2600" dirty="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val="1366526772"/>
              </p:ext>
            </p:extLst>
          </p:nvPr>
        </p:nvGraphicFramePr>
        <p:xfrm>
          <a:off x="5516880" y="1579322"/>
          <a:ext cx="4865053" cy="4859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Slide Number Placeholder 2"/>
          <p:cNvSpPr>
            <a:spLocks noGrp="1"/>
          </p:cNvSpPr>
          <p:nvPr>
            <p:ph type="sldNum" sz="quarter" idx="4"/>
          </p:nvPr>
        </p:nvSpPr>
        <p:spPr/>
        <p:txBody>
          <a:bodyPr/>
          <a:lstStyle/>
          <a:p>
            <a:fld id="{183C6C5D-E533-49CA-B0EE-FC3E24E254C3}" type="slidenum">
              <a:rPr lang="en-GB" smtClean="0"/>
              <a:pPr/>
              <a:t>6</a:t>
            </a:fld>
            <a:endParaRPr lang="en-GB" dirty="0"/>
          </a:p>
        </p:txBody>
      </p:sp>
    </p:spTree>
    <p:extLst>
      <p:ext uri="{BB962C8B-B14F-4D97-AF65-F5344CB8AC3E}">
        <p14:creationId xmlns:p14="http://schemas.microsoft.com/office/powerpoint/2010/main" val="2655786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000" y="310649"/>
            <a:ext cx="9828000" cy="432000"/>
          </a:xfrm>
        </p:spPr>
        <p:txBody>
          <a:bodyPr/>
          <a:lstStyle/>
          <a:p>
            <a:r>
              <a:rPr lang="en-GB" sz="2600" dirty="0"/>
              <a:t>What are the items </a:t>
            </a:r>
            <a:r>
              <a:rPr lang="en-GB" sz="2600" dirty="0" smtClean="0"/>
              <a:t>&amp; groups </a:t>
            </a:r>
            <a:r>
              <a:rPr lang="en-GB" sz="2600" dirty="0"/>
              <a:t>within </a:t>
            </a:r>
            <a:r>
              <a:rPr lang="en-GB" sz="2600" dirty="0" smtClean="0"/>
              <a:t>these </a:t>
            </a:r>
            <a:r>
              <a:rPr lang="en-GB" sz="2600" dirty="0"/>
              <a:t>flows </a:t>
            </a:r>
            <a:r>
              <a:rPr lang="en-GB" sz="2600" dirty="0" smtClean="0"/>
              <a:t>&amp; </a:t>
            </a:r>
            <a:r>
              <a:rPr lang="en-GB" sz="2600" dirty="0"/>
              <a:t>files</a:t>
            </a:r>
            <a:r>
              <a:rPr lang="en-GB" sz="2600" dirty="0" smtClean="0"/>
              <a:t>? </a:t>
            </a:r>
            <a:r>
              <a:rPr lang="en-GB" sz="2600" dirty="0"/>
              <a:t>- </a:t>
            </a:r>
            <a:r>
              <a:rPr lang="en-GB" sz="2600" dirty="0" err="1" smtClean="0"/>
              <a:t>CfD</a:t>
            </a:r>
            <a:r>
              <a:rPr lang="en-GB" sz="2600" dirty="0" smtClean="0"/>
              <a:t> </a:t>
            </a:r>
            <a:r>
              <a:rPr lang="en-GB" sz="2600" dirty="0"/>
              <a:t>Supplier</a:t>
            </a:r>
            <a:r>
              <a:rPr lang="en-GB" dirty="0"/>
              <a:t/>
            </a:r>
            <a:br>
              <a:rPr lang="en-GB" dirty="0"/>
            </a:br>
            <a:endParaRPr lang="en-GB" dirty="0"/>
          </a:p>
        </p:txBody>
      </p:sp>
      <p:sp>
        <p:nvSpPr>
          <p:cNvPr id="4" name="Text Placeholder 3"/>
          <p:cNvSpPr>
            <a:spLocks noGrp="1"/>
          </p:cNvSpPr>
          <p:nvPr>
            <p:ph type="body" sz="quarter" idx="12"/>
          </p:nvPr>
        </p:nvSpPr>
        <p:spPr/>
        <p:txBody>
          <a:bodyPr/>
          <a:lstStyle/>
          <a:p>
            <a:endParaRPr lang="en-GB"/>
          </a:p>
        </p:txBody>
      </p:sp>
      <p:sp>
        <p:nvSpPr>
          <p:cNvPr id="3" name="Slide Number Placeholder 2"/>
          <p:cNvSpPr>
            <a:spLocks noGrp="1"/>
          </p:cNvSpPr>
          <p:nvPr>
            <p:ph type="sldNum" sz="quarter" idx="4"/>
          </p:nvPr>
        </p:nvSpPr>
        <p:spPr/>
        <p:txBody>
          <a:bodyPr/>
          <a:lstStyle/>
          <a:p>
            <a:fld id="{183C6C5D-E533-49CA-B0EE-FC3E24E254C3}" type="slidenum">
              <a:rPr lang="en-GB" smtClean="0"/>
              <a:pPr/>
              <a:t>7</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756191810"/>
              </p:ext>
            </p:extLst>
          </p:nvPr>
        </p:nvGraphicFramePr>
        <p:xfrm>
          <a:off x="132292" y="1415446"/>
          <a:ext cx="10127708" cy="6023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flipH="1">
            <a:off x="4721630" y="1504800"/>
            <a:ext cx="5065712" cy="6120137"/>
          </a:xfrm>
          <a:prstGeom prst="rect">
            <a:avLst/>
          </a:prstGeom>
          <a:noFill/>
        </p:spPr>
        <p:txBody>
          <a:bodyPr wrap="square" lIns="0" tIns="0" rIns="0" bIns="0" rtlCol="0">
            <a:spAutoFit/>
          </a:bodyPr>
          <a:lstStyle/>
          <a:p>
            <a:pPr>
              <a:lnSpc>
                <a:spcPts val="2100"/>
              </a:lnSpc>
              <a:spcAft>
                <a:spcPts val="560"/>
              </a:spcAft>
            </a:pPr>
            <a:r>
              <a:rPr lang="en-GB" sz="1400" b="1" dirty="0" smtClean="0"/>
              <a:t>Group 60I - </a:t>
            </a:r>
            <a:r>
              <a:rPr lang="en-GB" sz="1400" b="1" dirty="0" err="1" smtClean="0"/>
              <a:t>CfD</a:t>
            </a:r>
            <a:r>
              <a:rPr lang="en-GB" sz="1400" b="1" dirty="0" smtClean="0"/>
              <a:t> </a:t>
            </a:r>
            <a:r>
              <a:rPr lang="en-GB" sz="1400" b="1" dirty="0"/>
              <a:t>Quarterly Reconciliation </a:t>
            </a:r>
            <a:r>
              <a:rPr lang="en-GB" sz="1400" b="1" dirty="0" smtClean="0"/>
              <a:t>Payment</a:t>
            </a:r>
          </a:p>
          <a:p>
            <a:pPr marL="171450" indent="-171450">
              <a:lnSpc>
                <a:spcPts val="2100"/>
              </a:lnSpc>
              <a:spcAft>
                <a:spcPts val="560"/>
              </a:spcAft>
              <a:buFont typeface="Arial" panose="020B0604020202020204" pitchFamily="34" charset="0"/>
              <a:buChar char="•"/>
            </a:pPr>
            <a:r>
              <a:rPr lang="en-GB" sz="1400" dirty="0" smtClean="0"/>
              <a:t>2 New </a:t>
            </a:r>
            <a:r>
              <a:rPr lang="en-GB" sz="1400" dirty="0"/>
              <a:t>Data Items - Net Quarterly Interest Contribution / Net Quarterly Interest Contribution Adjustment </a:t>
            </a:r>
            <a:endParaRPr lang="en-GB" sz="1400" dirty="0" smtClean="0"/>
          </a:p>
          <a:p>
            <a:pPr marL="171450" indent="-171450">
              <a:lnSpc>
                <a:spcPts val="2100"/>
              </a:lnSpc>
              <a:spcAft>
                <a:spcPts val="560"/>
              </a:spcAft>
              <a:buFont typeface="Arial" panose="020B0604020202020204" pitchFamily="34" charset="0"/>
              <a:buChar char="•"/>
            </a:pPr>
            <a:endParaRPr lang="en-GB" sz="1400" dirty="0"/>
          </a:p>
          <a:p>
            <a:pPr>
              <a:lnSpc>
                <a:spcPts val="2100"/>
              </a:lnSpc>
              <a:spcAft>
                <a:spcPts val="560"/>
              </a:spcAft>
            </a:pPr>
            <a:r>
              <a:rPr lang="en-GB" sz="1400" b="1" dirty="0"/>
              <a:t>Group 63I - Daily Net Generator </a:t>
            </a:r>
            <a:r>
              <a:rPr lang="en-GB" sz="1400" b="1" dirty="0" smtClean="0"/>
              <a:t>Payment</a:t>
            </a:r>
          </a:p>
          <a:p>
            <a:pPr marL="171450" indent="-171450">
              <a:lnSpc>
                <a:spcPts val="2100"/>
              </a:lnSpc>
              <a:spcAft>
                <a:spcPts val="560"/>
              </a:spcAft>
              <a:buFont typeface="Arial" panose="020B0604020202020204" pitchFamily="34" charset="0"/>
              <a:buChar char="•"/>
            </a:pPr>
            <a:r>
              <a:rPr lang="en-GB" sz="1400" dirty="0" smtClean="0"/>
              <a:t>1 New </a:t>
            </a:r>
            <a:r>
              <a:rPr lang="en-GB" sz="1400" dirty="0"/>
              <a:t>Data Item - Daily Net Generator Compensatory </a:t>
            </a:r>
            <a:r>
              <a:rPr lang="en-GB" sz="1400" dirty="0" smtClean="0"/>
              <a:t>Interest</a:t>
            </a:r>
          </a:p>
          <a:p>
            <a:pPr marL="171450" indent="-171450">
              <a:lnSpc>
                <a:spcPts val="2100"/>
              </a:lnSpc>
              <a:spcAft>
                <a:spcPts val="560"/>
              </a:spcAft>
              <a:buFont typeface="Arial" panose="020B0604020202020204" pitchFamily="34" charset="0"/>
              <a:buChar char="•"/>
            </a:pPr>
            <a:endParaRPr lang="en-GB" sz="1400" dirty="0" smtClean="0"/>
          </a:p>
          <a:p>
            <a:pPr>
              <a:lnSpc>
                <a:spcPts val="2100"/>
              </a:lnSpc>
              <a:spcAft>
                <a:spcPts val="560"/>
              </a:spcAft>
            </a:pPr>
            <a:r>
              <a:rPr lang="en-GB" sz="1400" b="1" dirty="0"/>
              <a:t>New Group - </a:t>
            </a:r>
            <a:r>
              <a:rPr lang="en-GB" sz="1400" b="1" dirty="0" err="1" smtClean="0"/>
              <a:t>CfD</a:t>
            </a:r>
            <a:r>
              <a:rPr lang="en-GB" sz="1400" b="1" dirty="0" smtClean="0"/>
              <a:t> </a:t>
            </a:r>
            <a:r>
              <a:rPr lang="en-GB" sz="1400" b="1" dirty="0"/>
              <a:t>Operational Cost </a:t>
            </a:r>
            <a:r>
              <a:rPr lang="en-GB" sz="1400" b="1" dirty="0" smtClean="0"/>
              <a:t>Refund</a:t>
            </a:r>
          </a:p>
          <a:p>
            <a:pPr marL="171450" indent="-171450">
              <a:lnSpc>
                <a:spcPts val="2100"/>
              </a:lnSpc>
              <a:spcAft>
                <a:spcPts val="560"/>
              </a:spcAft>
              <a:buFont typeface="Arial" panose="020B0604020202020204" pitchFamily="34" charset="0"/>
              <a:buChar char="•"/>
            </a:pPr>
            <a:r>
              <a:rPr lang="en-GB" sz="1400" dirty="0" smtClean="0"/>
              <a:t>7 Data Items </a:t>
            </a:r>
          </a:p>
          <a:p>
            <a:pPr marL="171450" indent="-171450">
              <a:lnSpc>
                <a:spcPts val="2100"/>
              </a:lnSpc>
              <a:spcAft>
                <a:spcPts val="560"/>
              </a:spcAft>
              <a:buFont typeface="Arial" panose="020B0604020202020204" pitchFamily="34" charset="0"/>
              <a:buChar char="•"/>
            </a:pPr>
            <a:r>
              <a:rPr lang="en-GB" sz="1400" dirty="0" smtClean="0"/>
              <a:t>3 New Data </a:t>
            </a:r>
            <a:r>
              <a:rPr lang="en-GB" sz="1400" dirty="0"/>
              <a:t>Items – CFD Fiscal Year, </a:t>
            </a:r>
            <a:r>
              <a:rPr lang="en-GB" sz="1400" dirty="0" smtClean="0"/>
              <a:t>CfD </a:t>
            </a:r>
            <a:r>
              <a:rPr lang="en-GB" sz="1400" dirty="0"/>
              <a:t>Operational Cost Levy Total Refund Amount and </a:t>
            </a:r>
            <a:r>
              <a:rPr lang="en-GB" sz="1400" dirty="0" smtClean="0"/>
              <a:t>CfD </a:t>
            </a:r>
            <a:r>
              <a:rPr lang="en-GB" sz="1400" dirty="0"/>
              <a:t>Operational Cost Levy Supplier Refund Amount </a:t>
            </a:r>
            <a:endParaRPr lang="en-GB" sz="1400" dirty="0" smtClean="0"/>
          </a:p>
          <a:p>
            <a:pPr marL="171450" indent="-171450">
              <a:lnSpc>
                <a:spcPts val="2100"/>
              </a:lnSpc>
              <a:spcAft>
                <a:spcPts val="560"/>
              </a:spcAft>
              <a:buFont typeface="Arial" panose="020B0604020202020204" pitchFamily="34" charset="0"/>
              <a:buChar char="•"/>
            </a:pPr>
            <a:r>
              <a:rPr lang="en-GB" sz="1400" dirty="0" smtClean="0"/>
              <a:t>4 Existing Data Items </a:t>
            </a:r>
            <a:r>
              <a:rPr lang="en-GB" sz="1400" dirty="0"/>
              <a:t>- Reference Period Supplier Chargeable Demand, Reference Period Total Chargeable Demand, Reference Period Supplier EII Excluded Demand and Reference Period Total EII Excluded Demand</a:t>
            </a:r>
            <a:endParaRPr lang="en-GB" sz="1400" dirty="0" smtClean="0"/>
          </a:p>
          <a:p>
            <a:pPr marL="171450" indent="-171450">
              <a:lnSpc>
                <a:spcPts val="2100"/>
              </a:lnSpc>
              <a:spcAft>
                <a:spcPts val="560"/>
              </a:spcAft>
              <a:buFont typeface="Arial" panose="020B0604020202020204" pitchFamily="34" charset="0"/>
              <a:buChar char="•"/>
            </a:pPr>
            <a:endParaRPr lang="en-GB" sz="1200" dirty="0" smtClean="0"/>
          </a:p>
        </p:txBody>
      </p:sp>
    </p:spTree>
    <p:extLst>
      <p:ext uri="{BB962C8B-B14F-4D97-AF65-F5344CB8AC3E}">
        <p14:creationId xmlns:p14="http://schemas.microsoft.com/office/powerpoint/2010/main" val="1592926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600" dirty="0"/>
              <a:t>What are the items &amp; groups within those flows </a:t>
            </a:r>
            <a:r>
              <a:rPr lang="en-GB" sz="2600" dirty="0" smtClean="0"/>
              <a:t>&amp; </a:t>
            </a:r>
            <a:r>
              <a:rPr lang="en-GB" sz="2600" dirty="0"/>
              <a:t>files</a:t>
            </a:r>
            <a:r>
              <a:rPr lang="en-GB" sz="2600" dirty="0" smtClean="0"/>
              <a:t>? </a:t>
            </a:r>
            <a:r>
              <a:rPr lang="en-GB" sz="2600" dirty="0"/>
              <a:t>- </a:t>
            </a:r>
            <a:r>
              <a:rPr lang="en-GB" sz="2600" dirty="0" err="1" smtClean="0"/>
              <a:t>CfD</a:t>
            </a:r>
            <a:r>
              <a:rPr lang="en-GB" sz="2600" dirty="0" smtClean="0"/>
              <a:t> </a:t>
            </a:r>
            <a:r>
              <a:rPr lang="en-GB" sz="2600" dirty="0"/>
              <a:t>Supplier</a:t>
            </a:r>
            <a:r>
              <a:rPr lang="en-GB" dirty="0"/>
              <a:t/>
            </a:r>
            <a:br>
              <a:rPr lang="en-GB" dirty="0"/>
            </a:br>
            <a:endParaRPr lang="en-GB"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8</a:t>
            </a:fld>
            <a:endParaRPr lang="en-GB"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873311059"/>
              </p:ext>
            </p:extLst>
          </p:nvPr>
        </p:nvGraphicFramePr>
        <p:xfrm>
          <a:off x="432000" y="1807042"/>
          <a:ext cx="9826625" cy="4837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flipH="1">
            <a:off x="5193374" y="2910324"/>
            <a:ext cx="4706262" cy="1423467"/>
          </a:xfrm>
          <a:prstGeom prst="rect">
            <a:avLst/>
          </a:prstGeom>
          <a:noFill/>
        </p:spPr>
        <p:txBody>
          <a:bodyPr wrap="square" lIns="0" tIns="0" rIns="0" bIns="0" rtlCol="0">
            <a:spAutoFit/>
          </a:bodyPr>
          <a:lstStyle/>
          <a:p>
            <a:pPr>
              <a:lnSpc>
                <a:spcPts val="2100"/>
              </a:lnSpc>
              <a:spcAft>
                <a:spcPts val="560"/>
              </a:spcAft>
            </a:pPr>
            <a:r>
              <a:rPr lang="en-GB" sz="1600" b="1" dirty="0" smtClean="0"/>
              <a:t>69I - </a:t>
            </a:r>
            <a:r>
              <a:rPr lang="en-GB" sz="1600" b="1" dirty="0"/>
              <a:t>Minimum Credit Cover </a:t>
            </a:r>
            <a:r>
              <a:rPr lang="en-GB" sz="1600" b="1" dirty="0" smtClean="0"/>
              <a:t>Detail</a:t>
            </a:r>
          </a:p>
          <a:p>
            <a:pPr marL="171450" indent="-171450">
              <a:lnSpc>
                <a:spcPts val="2100"/>
              </a:lnSpc>
              <a:spcAft>
                <a:spcPts val="560"/>
              </a:spcAft>
              <a:buFont typeface="Arial" panose="020B0604020202020204" pitchFamily="34" charset="0"/>
              <a:buChar char="•"/>
            </a:pPr>
            <a:r>
              <a:rPr lang="en-GB" sz="1600" dirty="0" smtClean="0"/>
              <a:t>3 Existing Data Items added </a:t>
            </a:r>
            <a:r>
              <a:rPr lang="en-GB" sz="1600" dirty="0"/>
              <a:t>- </a:t>
            </a:r>
            <a:r>
              <a:rPr lang="en-GB" sz="1600" dirty="0" smtClean="0"/>
              <a:t>CfD </a:t>
            </a:r>
            <a:r>
              <a:rPr lang="en-GB" sz="1600" dirty="0"/>
              <a:t>Levy Rate, </a:t>
            </a:r>
            <a:r>
              <a:rPr lang="en-GB" sz="1600" dirty="0" smtClean="0"/>
              <a:t>CfD </a:t>
            </a:r>
            <a:r>
              <a:rPr lang="en-GB" sz="1600" dirty="0"/>
              <a:t>Daily Supplier Chargeable Demand and </a:t>
            </a:r>
            <a:r>
              <a:rPr lang="en-GB" sz="1600" dirty="0" smtClean="0"/>
              <a:t>CfD </a:t>
            </a:r>
            <a:r>
              <a:rPr lang="en-GB" sz="1600" dirty="0"/>
              <a:t>Daily Supplier EII Excluded Demand </a:t>
            </a:r>
          </a:p>
        </p:txBody>
      </p:sp>
    </p:spTree>
    <p:extLst>
      <p:ext uri="{BB962C8B-B14F-4D97-AF65-F5344CB8AC3E}">
        <p14:creationId xmlns:p14="http://schemas.microsoft.com/office/powerpoint/2010/main" val="3555178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3"/>
            <p:extLst>
              <p:ext uri="{D42A27DB-BD31-4B8C-83A1-F6EECF244321}">
                <p14:modId xmlns:p14="http://schemas.microsoft.com/office/powerpoint/2010/main" val="3823617119"/>
              </p:ext>
            </p:extLst>
          </p:nvPr>
        </p:nvGraphicFramePr>
        <p:xfrm>
          <a:off x="433388" y="1504950"/>
          <a:ext cx="4733925" cy="485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en-GB" sz="2600" dirty="0"/>
              <a:t>What are the </a:t>
            </a:r>
            <a:r>
              <a:rPr lang="en-GB" sz="2600" dirty="0" smtClean="0"/>
              <a:t>flows </a:t>
            </a:r>
            <a:r>
              <a:rPr lang="en-GB" sz="2600" dirty="0"/>
              <a:t>&amp;</a:t>
            </a:r>
            <a:r>
              <a:rPr lang="en-GB" sz="2600" dirty="0" smtClean="0"/>
              <a:t> </a:t>
            </a:r>
            <a:r>
              <a:rPr lang="en-GB" sz="2600" dirty="0"/>
              <a:t>f</a:t>
            </a:r>
            <a:r>
              <a:rPr lang="en-GB" sz="2600" dirty="0" smtClean="0"/>
              <a:t>iles </a:t>
            </a:r>
            <a:r>
              <a:rPr lang="en-GB" sz="2600" dirty="0"/>
              <a:t>that are changing? </a:t>
            </a:r>
            <a:r>
              <a:rPr lang="en-GB" sz="2600" dirty="0" smtClean="0"/>
              <a:t>-</a:t>
            </a:r>
            <a:r>
              <a:rPr lang="en-GB" sz="2600" dirty="0" err="1" smtClean="0"/>
              <a:t>CfD</a:t>
            </a:r>
            <a:r>
              <a:rPr lang="en-GB" sz="2600" dirty="0" smtClean="0"/>
              <a:t> Generator</a:t>
            </a:r>
            <a:endParaRPr lang="en-GB" sz="2600" dirty="0"/>
          </a:p>
        </p:txBody>
      </p:sp>
      <p:sp>
        <p:nvSpPr>
          <p:cNvPr id="3" name="Slide Number Placeholder 2"/>
          <p:cNvSpPr>
            <a:spLocks noGrp="1"/>
          </p:cNvSpPr>
          <p:nvPr>
            <p:ph type="sldNum" sz="quarter" idx="4"/>
          </p:nvPr>
        </p:nvSpPr>
        <p:spPr/>
        <p:txBody>
          <a:bodyPr/>
          <a:lstStyle/>
          <a:p>
            <a:fld id="{183C6C5D-E533-49CA-B0EE-FC3E24E254C3}" type="slidenum">
              <a:rPr lang="en-GB" smtClean="0"/>
              <a:pPr/>
              <a:t>9</a:t>
            </a:fld>
            <a:endParaRPr lang="en-GB" dirty="0"/>
          </a:p>
        </p:txBody>
      </p:sp>
      <p:graphicFrame>
        <p:nvGraphicFramePr>
          <p:cNvPr id="10" name="Content Placeholder 6"/>
          <p:cNvGraphicFramePr>
            <a:graphicFrameLocks noGrp="1"/>
          </p:cNvGraphicFramePr>
          <p:nvPr>
            <p:ph sz="quarter" idx="14"/>
            <p:extLst>
              <p:ext uri="{D42A27DB-BD31-4B8C-83A1-F6EECF244321}">
                <p14:modId xmlns:p14="http://schemas.microsoft.com/office/powerpoint/2010/main" val="4156728442"/>
              </p:ext>
            </p:extLst>
          </p:nvPr>
        </p:nvGraphicFramePr>
        <p:xfrm>
          <a:off x="5526088" y="1504950"/>
          <a:ext cx="4733925" cy="4859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7616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Powerpoint with EMRS, LCCC &amp; ESC Branding Template">
  <a:themeElements>
    <a:clrScheme name="EMRS">
      <a:dk1>
        <a:sysClr val="windowText" lastClr="000000"/>
      </a:dk1>
      <a:lt1>
        <a:srgbClr val="FFFFFF"/>
      </a:lt1>
      <a:dk2>
        <a:srgbClr val="1C2F4B"/>
      </a:dk2>
      <a:lt2>
        <a:srgbClr val="BBBCAD"/>
      </a:lt2>
      <a:accent1>
        <a:srgbClr val="792F78"/>
      </a:accent1>
      <a:accent2>
        <a:srgbClr val="1C2F4B"/>
      </a:accent2>
      <a:accent3>
        <a:srgbClr val="95A2C2"/>
      </a:accent3>
      <a:accent4>
        <a:srgbClr val="9980B9"/>
      </a:accent4>
      <a:accent5>
        <a:srgbClr val="6D6389"/>
      </a:accent5>
      <a:accent6>
        <a:srgbClr val="BBBCAD"/>
      </a:accent6>
      <a:hlink>
        <a:srgbClr val="000000"/>
      </a:hlink>
      <a:folHlink>
        <a:srgbClr val="7F7F7F"/>
      </a:folHlink>
    </a:clrScheme>
    <a:fontScheme name="EMR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nSpc>
            <a:spcPts val="2100"/>
          </a:lnSpc>
          <a:spcAft>
            <a:spcPts val="560"/>
          </a:spcAft>
          <a:defRPr sz="1400" dirty="0" err="1" smtClean="0"/>
        </a:defPPr>
      </a:lstStyle>
    </a:txDef>
  </a:objectDefaults>
  <a:extraClrSchemeLst/>
  <a:extLst>
    <a:ext uri="{05A4C25C-085E-4340-85A3-A5531E510DB2}">
      <thm15:themeFamily xmlns:thm15="http://schemas.microsoft.com/office/thememl/2012/main" name="Presentation1" id="{EA4B5539-06B5-4381-9A49-CF9385E6140B}" vid="{B89EB928-44BA-4A4C-862E-A6241ECB3508}"/>
    </a:ext>
  </a:extLst>
</a:theme>
</file>

<file path=ppt/theme/theme2.xml><?xml version="1.0" encoding="utf-8"?>
<a:theme xmlns:a="http://schemas.openxmlformats.org/drawingml/2006/main" name="Content Slides">
  <a:themeElements>
    <a:clrScheme name="EMRS">
      <a:dk1>
        <a:sysClr val="windowText" lastClr="000000"/>
      </a:dk1>
      <a:lt1>
        <a:srgbClr val="FFFFFF"/>
      </a:lt1>
      <a:dk2>
        <a:srgbClr val="1C2F4B"/>
      </a:dk2>
      <a:lt2>
        <a:srgbClr val="BBBCAD"/>
      </a:lt2>
      <a:accent1>
        <a:srgbClr val="792F78"/>
      </a:accent1>
      <a:accent2>
        <a:srgbClr val="1C2F4B"/>
      </a:accent2>
      <a:accent3>
        <a:srgbClr val="95A2C2"/>
      </a:accent3>
      <a:accent4>
        <a:srgbClr val="9980B9"/>
      </a:accent4>
      <a:accent5>
        <a:srgbClr val="6D6389"/>
      </a:accent5>
      <a:accent6>
        <a:srgbClr val="BBBCAD"/>
      </a:accent6>
      <a:hlink>
        <a:srgbClr val="000000"/>
      </a:hlink>
      <a:folHlink>
        <a:srgbClr val="7F7F7F"/>
      </a:folHlink>
    </a:clrScheme>
    <a:fontScheme name="EMR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nSpc>
            <a:spcPts val="2100"/>
          </a:lnSpc>
          <a:spcAft>
            <a:spcPts val="560"/>
          </a:spcAft>
          <a:defRPr sz="1400" dirty="0" smtClean="0"/>
        </a:defPPr>
      </a:lstStyle>
    </a:txDef>
  </a:objectDefaults>
  <a:extraClrSchemeLst/>
  <a:extLst>
    <a:ext uri="{05A4C25C-085E-4340-85A3-A5531E510DB2}">
      <thm15:themeFamily xmlns:thm15="http://schemas.microsoft.com/office/thememl/2012/main" name="Presentation1" id="{EA4B5539-06B5-4381-9A49-CF9385E6140B}" vid="{3193C5AC-D156-4D12-820F-98B75989F5A6}"/>
    </a:ext>
  </a:extLst>
</a:theme>
</file>

<file path=ppt/theme/theme3.xml><?xml version="1.0" encoding="utf-8"?>
<a:theme xmlns:a="http://schemas.openxmlformats.org/drawingml/2006/main" name="Office Theme">
  <a:themeElements>
    <a:clrScheme name="EMRS">
      <a:dk1>
        <a:sysClr val="windowText" lastClr="000000"/>
      </a:dk1>
      <a:lt1>
        <a:srgbClr val="FFFFFF"/>
      </a:lt1>
      <a:dk2>
        <a:srgbClr val="1C2F4B"/>
      </a:dk2>
      <a:lt2>
        <a:srgbClr val="BBBCAD"/>
      </a:lt2>
      <a:accent1>
        <a:srgbClr val="792F78"/>
      </a:accent1>
      <a:accent2>
        <a:srgbClr val="1C2F4B"/>
      </a:accent2>
      <a:accent3>
        <a:srgbClr val="95A2C2"/>
      </a:accent3>
      <a:accent4>
        <a:srgbClr val="9980B9"/>
      </a:accent4>
      <a:accent5>
        <a:srgbClr val="6D6389"/>
      </a:accent5>
      <a:accent6>
        <a:srgbClr val="BBBCAD"/>
      </a:accent6>
      <a:hlink>
        <a:srgbClr val="F5F6EC"/>
      </a:hlink>
      <a:folHlink>
        <a:srgbClr val="FFFFFF"/>
      </a:folHlink>
    </a:clrScheme>
    <a:fontScheme name="EMR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EMRS">
      <a:dk1>
        <a:sysClr val="windowText" lastClr="000000"/>
      </a:dk1>
      <a:lt1>
        <a:srgbClr val="FFFFFF"/>
      </a:lt1>
      <a:dk2>
        <a:srgbClr val="1C2F4B"/>
      </a:dk2>
      <a:lt2>
        <a:srgbClr val="BBBCAD"/>
      </a:lt2>
      <a:accent1>
        <a:srgbClr val="792F78"/>
      </a:accent1>
      <a:accent2>
        <a:srgbClr val="1C2F4B"/>
      </a:accent2>
      <a:accent3>
        <a:srgbClr val="95A2C2"/>
      </a:accent3>
      <a:accent4>
        <a:srgbClr val="9980B9"/>
      </a:accent4>
      <a:accent5>
        <a:srgbClr val="6D6389"/>
      </a:accent5>
      <a:accent6>
        <a:srgbClr val="BBBCAD"/>
      </a:accent6>
      <a:hlink>
        <a:srgbClr val="F5F6EC"/>
      </a:hlink>
      <a:folHlink>
        <a:srgbClr val="FFFFFF"/>
      </a:folHlink>
    </a:clrScheme>
    <a:fontScheme name="EMR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with EMRS, LCCC &amp; ESC Branding Template</Template>
  <TotalTime>1034</TotalTime>
  <Words>1470</Words>
  <Application>Microsoft Office PowerPoint</Application>
  <PresentationFormat>Custom</PresentationFormat>
  <Paragraphs>236</Paragraphs>
  <Slides>18</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Proxima Nova Rg</vt:lpstr>
      <vt:lpstr>Verdana</vt:lpstr>
      <vt:lpstr>Wingdings</vt:lpstr>
      <vt:lpstr>NEW-Powerpoint with EMRS, LCCC &amp; ESC Branding Template</vt:lpstr>
      <vt:lpstr>Content Slides</vt:lpstr>
      <vt:lpstr>Proposed changes to  EMR backing data </vt:lpstr>
      <vt:lpstr>PowerPoint Presentation</vt:lpstr>
      <vt:lpstr>Agenda </vt:lpstr>
      <vt:lpstr>Background </vt:lpstr>
      <vt:lpstr>PowerPoint Presentation</vt:lpstr>
      <vt:lpstr>What are the flows &amp; files changing? - CfD Supplier</vt:lpstr>
      <vt:lpstr>What are the items &amp; groups within these flows &amp; files? - CfD Supplier </vt:lpstr>
      <vt:lpstr>What are the items &amp; groups within those flows &amp; files? - CfD Supplier </vt:lpstr>
      <vt:lpstr>What are the flows &amp; files that are changing? -CfD Generator</vt:lpstr>
      <vt:lpstr>What are the items &amp; groups within these flows &amp; files? - CfD Generator  </vt:lpstr>
      <vt:lpstr>What are the flows &amp; files that are changing? – CM Supplier</vt:lpstr>
      <vt:lpstr>What are the items &amp; groups within these flows &amp; files? - CM Supplier </vt:lpstr>
      <vt:lpstr>What are the flows &amp; files that are changing? – Capacity Provider</vt:lpstr>
      <vt:lpstr>What are the items &amp; groups within these flows &amp; files? – Capacity Provider  </vt:lpstr>
      <vt:lpstr>What are the items &amp; groups within these flows &amp; files? – Capacity Provider</vt:lpstr>
      <vt:lpstr>What are the items &amp; groups within these flows &amp; files? – Capacity Provider</vt:lpstr>
      <vt:lpstr>Next Steps</vt:lpstr>
      <vt:lpstr>PowerPoint Presentation</vt:lpstr>
    </vt:vector>
  </TitlesOfParts>
  <Company>Attenda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Pargeter</dc:creator>
  <cp:lastModifiedBy>Hannah Pargeter</cp:lastModifiedBy>
  <cp:revision>91</cp:revision>
  <dcterms:created xsi:type="dcterms:W3CDTF">2021-03-02T10:44:53Z</dcterms:created>
  <dcterms:modified xsi:type="dcterms:W3CDTF">2021-03-10T20:46:06Z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_MediaSterling">
    <vt:bool>true</vt:bool>
  </property>
  <property fmtid="{D5CDD505-2E9C-101B-9397-08002B2CF9AE}" pid="3" name="MS_LanguageKey">
    <vt:i4>2057</vt:i4>
  </property>
  <property fmtid="{D5CDD505-2E9C-101B-9397-08002B2CF9AE}" pid="4" name="MS_ClientFolder">
    <vt:lpwstr>Research_English (UK)\</vt:lpwstr>
  </property>
</Properties>
</file>